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328" r:id="rId4"/>
    <p:sldId id="283" r:id="rId5"/>
    <p:sldId id="329" r:id="rId6"/>
    <p:sldId id="327" r:id="rId8"/>
    <p:sldId id="280" r:id="rId9"/>
    <p:sldId id="330" r:id="rId10"/>
    <p:sldId id="302" r:id="rId11"/>
    <p:sldId id="303" r:id="rId12"/>
    <p:sldId id="326" r:id="rId13"/>
    <p:sldId id="304" r:id="rId14"/>
    <p:sldId id="305" r:id="rId15"/>
    <p:sldId id="268" r:id="rId16"/>
    <p:sldId id="274" r:id="rId17"/>
    <p:sldId id="272" r:id="rId18"/>
    <p:sldId id="270" r:id="rId19"/>
    <p:sldId id="264" r:id="rId20"/>
    <p:sldId id="276" r:id="rId21"/>
    <p:sldId id="281" r:id="rId22"/>
    <p:sldId id="284" r:id="rId23"/>
    <p:sldId id="265" r:id="rId24"/>
    <p:sldId id="269" r:id="rId25"/>
    <p:sldId id="271" r:id="rId26"/>
    <p:sldId id="282" r:id="rId27"/>
    <p:sldId id="267" r:id="rId28"/>
    <p:sldId id="273" r:id="rId29"/>
    <p:sldId id="261" r:id="rId30"/>
  </p:sldIdLst>
  <p:sldSz cx="22860000" cy="12801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B43"/>
    <a:srgbClr val="0F85F1"/>
    <a:srgbClr val="32589A"/>
    <a:srgbClr val="86BACC"/>
    <a:srgbClr val="64ADD3"/>
    <a:srgbClr val="3D9DE0"/>
    <a:srgbClr val="667F99"/>
    <a:srgbClr val="287ED7"/>
    <a:srgbClr val="1B7EE4"/>
    <a:srgbClr val="347F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36" y="216"/>
      </p:cViewPr>
      <p:guideLst>
        <p:guide orient="horz" pos="4032"/>
        <p:guide pos="7200"/>
        <p:guide orient="horz" pos="1182"/>
        <p:guide orient="horz" pos="4616"/>
        <p:guide pos="804"/>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image" Target="../media/image19.png"/><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0F85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site 1</c:v>
                </c:pt>
                <c:pt idx="1">
                  <c:v>site 2</c:v>
                </c:pt>
                <c:pt idx="2">
                  <c:v>site 3</c:v>
                </c:pt>
                <c:pt idx="3">
                  <c:v>site 4</c:v>
                </c:pt>
                <c:pt idx="4">
                  <c:v>site 5</c:v>
                </c:pt>
                <c:pt idx="5">
                  <c:v>site 6</c:v>
                </c:pt>
                <c:pt idx="6">
                  <c:v>site 7</c:v>
                </c:pt>
                <c:pt idx="7">
                  <c:v>site 8</c:v>
                </c:pt>
              </c:strCache>
            </c:strRef>
          </c:cat>
          <c:val>
            <c:numRef>
              <c:f>Sheet1!$B$2:$B$9</c:f>
              <c:numCache>
                <c:formatCode>General</c:formatCode>
                <c:ptCount val="8"/>
                <c:pt idx="0">
                  <c:v>2.3</c:v>
                </c:pt>
                <c:pt idx="1">
                  <c:v>2.4</c:v>
                </c:pt>
                <c:pt idx="2">
                  <c:v>2.7</c:v>
                </c:pt>
                <c:pt idx="3">
                  <c:v>3.2</c:v>
                </c:pt>
                <c:pt idx="4">
                  <c:v>3.8</c:v>
                </c:pt>
                <c:pt idx="5">
                  <c:v>4.3</c:v>
                </c:pt>
                <c:pt idx="6">
                  <c:v>4.5</c:v>
                </c:pt>
                <c:pt idx="7">
                  <c:v>5</c:v>
                </c:pt>
              </c:numCache>
            </c:numRef>
          </c:val>
        </c:ser>
        <c:dLbls>
          <c:showLegendKey val="0"/>
          <c:showVal val="1"/>
          <c:showCatName val="0"/>
          <c:showSerName val="0"/>
          <c:showPercent val="0"/>
          <c:showBubbleSize val="0"/>
        </c:dLbls>
        <c:gapWidth val="320"/>
        <c:axId val="793902079"/>
        <c:axId val="793904575"/>
      </c:barChart>
      <c:catAx>
        <c:axId val="793902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93904575"/>
        <c:crosses val="autoZero"/>
        <c:auto val="1"/>
        <c:lblAlgn val="ctr"/>
        <c:lblOffset val="100"/>
        <c:noMultiLvlLbl val="0"/>
      </c:catAx>
      <c:valAx>
        <c:axId val="79390457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93902079"/>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dLbls>
            <c:delete val="1"/>
          </c:dLbls>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series 2</c:v>
                </c:pt>
              </c:strCache>
            </c:strRef>
          </c:tx>
          <c:spPr>
            <a:ln w="28575" cap="rnd">
              <a:solidFill>
                <a:srgbClr val="323B43"/>
              </a:solidFill>
              <a:round/>
            </a:ln>
            <a:effectLst/>
          </c:spPr>
          <c:marker>
            <c:symbol val="none"/>
          </c:marker>
          <c:dLbls>
            <c:delete val="1"/>
          </c:dLbls>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436726768"/>
        <c:axId val="436727184"/>
      </c:radarChart>
      <c:catAx>
        <c:axId val="43672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bg1">
                    <a:lumMod val="95000"/>
                  </a:schemeClr>
                </a:solidFill>
                <a:latin typeface="+mn-lt"/>
                <a:ea typeface="+mn-ea"/>
                <a:cs typeface="+mn-cs"/>
              </a:defRPr>
            </a:pPr>
          </a:p>
        </c:txPr>
        <c:crossAx val="436727184"/>
        <c:crosses val="autoZero"/>
        <c:auto val="1"/>
        <c:lblAlgn val="ctr"/>
        <c:lblOffset val="100"/>
        <c:noMultiLvlLbl val="0"/>
      </c:catAx>
      <c:valAx>
        <c:axId val="43672718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367267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bg1">
                  <a:lumMod val="9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0F85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site 1</c:v>
                </c:pt>
                <c:pt idx="1">
                  <c:v>site 2</c:v>
                </c:pt>
                <c:pt idx="2">
                  <c:v>site 3</c:v>
                </c:pt>
                <c:pt idx="3">
                  <c:v>site 4</c:v>
                </c:pt>
                <c:pt idx="4">
                  <c:v>site 5</c:v>
                </c:pt>
                <c:pt idx="5">
                  <c:v>site 6</c:v>
                </c:pt>
                <c:pt idx="6">
                  <c:v>site 7</c:v>
                </c:pt>
                <c:pt idx="7">
                  <c:v>site 8</c:v>
                </c:pt>
              </c:strCache>
            </c:strRef>
          </c:cat>
          <c:val>
            <c:numRef>
              <c:f>Sheet1!$B$2:$B$9</c:f>
              <c:numCache>
                <c:formatCode>General</c:formatCode>
                <c:ptCount val="8"/>
                <c:pt idx="0">
                  <c:v>2.3</c:v>
                </c:pt>
                <c:pt idx="1">
                  <c:v>2.4</c:v>
                </c:pt>
                <c:pt idx="2">
                  <c:v>2.7</c:v>
                </c:pt>
                <c:pt idx="3">
                  <c:v>3.2</c:v>
                </c:pt>
                <c:pt idx="4">
                  <c:v>3.8</c:v>
                </c:pt>
                <c:pt idx="5">
                  <c:v>4.3</c:v>
                </c:pt>
                <c:pt idx="6">
                  <c:v>4.5</c:v>
                </c:pt>
                <c:pt idx="7">
                  <c:v>5</c:v>
                </c:pt>
              </c:numCache>
            </c:numRef>
          </c:val>
        </c:ser>
        <c:dLbls>
          <c:showLegendKey val="0"/>
          <c:showVal val="1"/>
          <c:showCatName val="0"/>
          <c:showSerName val="0"/>
          <c:showPercent val="0"/>
          <c:showBubbleSize val="0"/>
        </c:dLbls>
        <c:gapWidth val="320"/>
        <c:axId val="793902079"/>
        <c:axId val="793904575"/>
      </c:barChart>
      <c:catAx>
        <c:axId val="793902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93904575"/>
        <c:crosses val="autoZero"/>
        <c:auto val="1"/>
        <c:lblAlgn val="ctr"/>
        <c:lblOffset val="100"/>
        <c:noMultiLvlLbl val="0"/>
      </c:catAx>
      <c:valAx>
        <c:axId val="79390457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93902079"/>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销售额</c:v>
                </c:pt>
              </c:strCache>
            </c:strRef>
          </c:tx>
          <c:spPr/>
          <c:explosion val="0"/>
          <c:dPt>
            <c:idx val="0"/>
            <c:bubble3D val="0"/>
            <c:explosion val="7"/>
            <c:spPr>
              <a:solidFill>
                <a:srgbClr val="0F85F1"/>
              </a:solidFill>
              <a:ln>
                <a:noFill/>
              </a:ln>
              <a:effectLst>
                <a:outerShdw blurRad="254000" sx="102000" sy="102000" algn="ctr" rotWithShape="0">
                  <a:prstClr val="black">
                    <a:alpha val="20000"/>
                  </a:prstClr>
                </a:outerShdw>
              </a:effectLst>
              <a:sp3d/>
            </c:spPr>
          </c:dPt>
          <c:dPt>
            <c:idx val="1"/>
            <c:bubble3D val="0"/>
            <c:explosion val="10"/>
            <c:spPr>
              <a:solidFill>
                <a:schemeClr val="accent5">
                  <a:shade val="86000"/>
                </a:schemeClr>
              </a:solidFill>
              <a:ln>
                <a:noFill/>
              </a:ln>
              <a:effectLst>
                <a:outerShdw blurRad="254000" sx="102000" sy="102000" algn="ctr" rotWithShape="0">
                  <a:prstClr val="black">
                    <a:alpha val="20000"/>
                  </a:prstClr>
                </a:outerShdw>
              </a:effectLst>
              <a:sp3d/>
            </c:spPr>
          </c:dPt>
          <c:dPt>
            <c:idx val="2"/>
            <c:bubble3D val="0"/>
            <c:explosion val="9"/>
            <c:spPr>
              <a:solidFill>
                <a:schemeClr val="accent5">
                  <a:tint val="86000"/>
                </a:schemeClr>
              </a:solidFill>
              <a:ln>
                <a:noFill/>
              </a:ln>
              <a:effectLst>
                <a:outerShdw blurRad="254000" sx="102000" sy="102000" algn="ctr" rotWithShape="0">
                  <a:prstClr val="black">
                    <a:alpha val="20000"/>
                  </a:prstClr>
                </a:outerShdw>
              </a:effectLst>
              <a:sp3d/>
            </c:spPr>
          </c:dPt>
          <c:dPt>
            <c:idx val="3"/>
            <c:bubble3D val="0"/>
            <c:explosion val="12"/>
            <c:spPr>
              <a:solidFill>
                <a:schemeClr val="accent5">
                  <a:tint val="58000"/>
                </a:schemeClr>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season 1</c:v>
                </c:pt>
                <c:pt idx="1">
                  <c:v>season 2</c:v>
                </c:pt>
                <c:pt idx="2">
                  <c:v>season 3</c:v>
                </c:pt>
                <c:pt idx="3">
                  <c:v>season 4</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lang="zh-CN" sz="18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object 1</c:v>
                </c:pt>
              </c:strCache>
            </c:strRef>
          </c:tx>
          <c:spPr>
            <a:blipFill>
              <a:blip xmlns:r="http://schemas.openxmlformats.org/officeDocument/2006/relationships" r:embed="rId2"/>
              <a:stretch>
                <a:fillRect/>
              </a:stretch>
            </a:blipFill>
            <a:ln w="19050">
              <a:noFill/>
            </a:ln>
            <a:effectLst/>
          </c:spPr>
          <c:invertIfNegative val="0"/>
          <c:dLbls>
            <c:delete val="1"/>
          </c:dLbls>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ser>
        <c:dLbls>
          <c:showLegendKey val="0"/>
          <c:showVal val="0"/>
          <c:showCatName val="0"/>
          <c:showSerName val="0"/>
          <c:showPercent val="0"/>
          <c:showBubbleSize val="0"/>
        </c:dLbls>
        <c:gapWidth val="150"/>
        <c:axId val="1335663567"/>
        <c:axId val="1335663151"/>
      </c:barChart>
      <c:catAx>
        <c:axId val="1335663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5663151"/>
        <c:crosses val="autoZero"/>
        <c:auto val="1"/>
        <c:lblAlgn val="ctr"/>
        <c:lblOffset val="100"/>
        <c:noMultiLvlLbl val="0"/>
      </c:catAx>
      <c:valAx>
        <c:axId val="13356631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566356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object 1</c:v>
                </c:pt>
              </c:strCache>
            </c:strRef>
          </c:tx>
          <c:spPr>
            <a:ln w="19050" cap="rnd">
              <a:solidFill>
                <a:srgbClr val="0F85F1"/>
              </a:solidFill>
              <a:round/>
            </a:ln>
            <a:effectLst/>
          </c:spPr>
          <c:marker>
            <c:symbol val="none"/>
          </c:marker>
          <c:dLbls>
            <c:delete val="1"/>
          </c:dLbls>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smooth val="1"/>
        </c:ser>
        <c:ser>
          <c:idx val="1"/>
          <c:order val="1"/>
          <c:tx>
            <c:strRef>
              <c:f>Sheet1!$C$1</c:f>
              <c:strCache>
                <c:ptCount val="1"/>
                <c:pt idx="0">
                  <c:v>object 2</c:v>
                </c:pt>
              </c:strCache>
            </c:strRef>
          </c:tx>
          <c:spPr>
            <a:ln w="6350" cap="rnd">
              <a:solidFill>
                <a:srgbClr val="0F85F1">
                  <a:alpha val="50000"/>
                </a:srgbClr>
              </a:solidFill>
              <a:round/>
            </a:ln>
            <a:effectLst/>
          </c:spPr>
          <c:marker>
            <c:symbol val="none"/>
          </c:marker>
          <c:dLbls>
            <c:delete val="1"/>
          </c:dLbls>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2.4</c:v>
                </c:pt>
                <c:pt idx="1">
                  <c:v>4.4</c:v>
                </c:pt>
                <c:pt idx="2">
                  <c:v>1.8</c:v>
                </c:pt>
                <c:pt idx="3">
                  <c:v>2.8</c:v>
                </c:pt>
                <c:pt idx="4">
                  <c:v>4</c:v>
                </c:pt>
              </c:numCache>
            </c:numRef>
          </c:val>
          <c:smooth val="1"/>
        </c:ser>
        <c:ser>
          <c:idx val="2"/>
          <c:order val="2"/>
          <c:tx>
            <c:strRef>
              <c:f>Sheet1!$D$1</c:f>
              <c:strCache>
                <c:ptCount val="1"/>
                <c:pt idx="0">
                  <c:v>object 3</c:v>
                </c:pt>
              </c:strCache>
            </c:strRef>
          </c:tx>
          <c:spPr>
            <a:ln w="12700" cap="rnd">
              <a:solidFill>
                <a:srgbClr val="0F85F1">
                  <a:alpha val="80000"/>
                </a:srgbClr>
              </a:solidFill>
              <a:round/>
            </a:ln>
            <a:effectLst/>
          </c:spPr>
          <c:marker>
            <c:symbol val="none"/>
          </c:marker>
          <c:dLbls>
            <c:delete val="1"/>
          </c:dLbls>
          <c:cat>
            <c:numRef>
              <c:f>Sheet1!$A$2:$A$6</c:f>
              <c:numCache>
                <c:formatCode>General</c:formatCode>
                <c:ptCount val="5"/>
                <c:pt idx="0">
                  <c:v>2012</c:v>
                </c:pt>
                <c:pt idx="1">
                  <c:v>2013</c:v>
                </c:pt>
                <c:pt idx="2">
                  <c:v>2014</c:v>
                </c:pt>
                <c:pt idx="3">
                  <c:v>2015</c:v>
                </c:pt>
                <c:pt idx="4">
                  <c:v>2016</c:v>
                </c:pt>
              </c:numCache>
            </c:numRef>
          </c:cat>
          <c:val>
            <c:numRef>
              <c:f>Sheet1!$D$2:$D$6</c:f>
              <c:numCache>
                <c:formatCode>General</c:formatCode>
                <c:ptCount val="5"/>
                <c:pt idx="0">
                  <c:v>2</c:v>
                </c:pt>
                <c:pt idx="1">
                  <c:v>2</c:v>
                </c:pt>
                <c:pt idx="2">
                  <c:v>3</c:v>
                </c:pt>
                <c:pt idx="3">
                  <c:v>5</c:v>
                </c:pt>
                <c:pt idx="4">
                  <c:v>2</c:v>
                </c:pt>
              </c:numCache>
            </c:numRef>
          </c:val>
          <c:smooth val="1"/>
        </c:ser>
        <c:dLbls>
          <c:showLegendKey val="0"/>
          <c:showVal val="0"/>
          <c:showCatName val="0"/>
          <c:showSerName val="0"/>
          <c:showPercent val="0"/>
          <c:showBubbleSize val="0"/>
        </c:dLbls>
        <c:marker val="0"/>
        <c:smooth val="1"/>
        <c:axId val="1335663567"/>
        <c:axId val="1335663151"/>
      </c:lineChart>
      <c:catAx>
        <c:axId val="1335663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5663151"/>
        <c:crosses val="autoZero"/>
        <c:auto val="1"/>
        <c:lblAlgn val="ctr"/>
        <c:lblOffset val="100"/>
        <c:noMultiLvlLbl val="0"/>
      </c:catAx>
      <c:valAx>
        <c:axId val="13356631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35663567"/>
        <c:crosses val="autoZero"/>
        <c:crossBetween val="between"/>
      </c:valAx>
      <c:spPr>
        <a:noFill/>
        <a:ln>
          <a:noFill/>
        </a:ln>
        <a:effectLst/>
      </c:spPr>
    </c:plotArea>
    <c:legend>
      <c:legendPos val="b"/>
      <c:layout>
        <c:manualLayout>
          <c:xMode val="edge"/>
          <c:yMode val="edge"/>
          <c:x val="0.319407429632041"/>
          <c:y val="0.934018388707509"/>
          <c:w val="0.361519286303129"/>
          <c:h val="0.0659816112924909"/>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3554" y="1143000"/>
            <a:ext cx="551089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@ssh</a:t>
            </a:r>
            <a:r>
              <a:rPr lang="zh-CN" altLang="en-US"/>
              <a:t>：插入描述部分和注释</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@zhm</a:t>
            </a:r>
            <a:r>
              <a:rPr lang="zh-CN" altLang="en-US"/>
              <a:t>：插入覆盖率图和简单描述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email"/>
          <a:stretch>
            <a:fillRect/>
          </a:stretch>
        </p:blipFill>
        <p:spPr>
          <a:xfrm>
            <a:off x="19606508" y="593691"/>
            <a:ext cx="2596639" cy="102741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
            <a:ext cx="22860000" cy="12799219"/>
          </a:xfrm>
          <a:prstGeom prst="rect">
            <a:avLst/>
          </a:prstGeom>
        </p:spPr>
      </p:pic>
      <p:pic>
        <p:nvPicPr>
          <p:cNvPr id="5" name="图片 4"/>
          <p:cNvPicPr>
            <a:picLocks noChangeAspect="1"/>
          </p:cNvPicPr>
          <p:nvPr userDrawn="1"/>
        </p:nvPicPr>
        <p:blipFill>
          <a:blip r:embed="rId3" cstate="email"/>
          <a:stretch>
            <a:fillRect/>
          </a:stretch>
        </p:blipFill>
        <p:spPr>
          <a:xfrm>
            <a:off x="19606508" y="593691"/>
            <a:ext cx="2596639" cy="102741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1706880" rtl="0" eaLnBrk="1" latinLnBrk="0" hangingPunct="1">
        <a:lnSpc>
          <a:spcPct val="90000"/>
        </a:lnSpc>
        <a:spcBef>
          <a:spcPct val="0"/>
        </a:spcBef>
        <a:buNone/>
        <a:defRPr sz="8215" kern="1200">
          <a:solidFill>
            <a:schemeClr val="tx1"/>
          </a:solidFill>
          <a:latin typeface="+mj-lt"/>
          <a:ea typeface="+mj-ea"/>
          <a:cs typeface="+mj-cs"/>
        </a:defRPr>
      </a:lvl1pPr>
    </p:titleStyle>
    <p:body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880" rtl="0" eaLnBrk="1" latinLnBrk="0" hangingPunct="1">
        <a:defRPr sz="3360" kern="1200">
          <a:solidFill>
            <a:schemeClr val="tx1"/>
          </a:solidFill>
          <a:latin typeface="+mn-lt"/>
          <a:ea typeface="+mn-ea"/>
          <a:cs typeface="+mn-cs"/>
        </a:defRPr>
      </a:lvl1pPr>
      <a:lvl2pPr marL="853440" algn="l" defTabSz="1706880" rtl="0" eaLnBrk="1" latinLnBrk="0" hangingPunct="1">
        <a:defRPr sz="3360" kern="1200">
          <a:solidFill>
            <a:schemeClr val="tx1"/>
          </a:solidFill>
          <a:latin typeface="+mn-lt"/>
          <a:ea typeface="+mn-ea"/>
          <a:cs typeface="+mn-cs"/>
        </a:defRPr>
      </a:lvl2pPr>
      <a:lvl3pPr marL="1706880" algn="l" defTabSz="1706880" rtl="0" eaLnBrk="1" latinLnBrk="0" hangingPunct="1">
        <a:defRPr sz="3360" kern="1200">
          <a:solidFill>
            <a:schemeClr val="tx1"/>
          </a:solidFill>
          <a:latin typeface="+mn-lt"/>
          <a:ea typeface="+mn-ea"/>
          <a:cs typeface="+mn-cs"/>
        </a:defRPr>
      </a:lvl3pPr>
      <a:lvl4pPr marL="2560320" algn="l" defTabSz="1706880" rtl="0" eaLnBrk="1" latinLnBrk="0" hangingPunct="1">
        <a:defRPr sz="3360" kern="1200">
          <a:solidFill>
            <a:schemeClr val="tx1"/>
          </a:solidFill>
          <a:latin typeface="+mn-lt"/>
          <a:ea typeface="+mn-ea"/>
          <a:cs typeface="+mn-cs"/>
        </a:defRPr>
      </a:lvl4pPr>
      <a:lvl5pPr marL="3413760" algn="l" defTabSz="1706880" rtl="0" eaLnBrk="1" latinLnBrk="0" hangingPunct="1">
        <a:defRPr sz="3360" kern="1200">
          <a:solidFill>
            <a:schemeClr val="tx1"/>
          </a:solidFill>
          <a:latin typeface="+mn-lt"/>
          <a:ea typeface="+mn-ea"/>
          <a:cs typeface="+mn-cs"/>
        </a:defRPr>
      </a:lvl5pPr>
      <a:lvl6pPr marL="4267200" algn="l" defTabSz="1706880" rtl="0" eaLnBrk="1" latinLnBrk="0" hangingPunct="1">
        <a:defRPr sz="3360" kern="1200">
          <a:solidFill>
            <a:schemeClr val="tx1"/>
          </a:solidFill>
          <a:latin typeface="+mn-lt"/>
          <a:ea typeface="+mn-ea"/>
          <a:cs typeface="+mn-cs"/>
        </a:defRPr>
      </a:lvl6pPr>
      <a:lvl7pPr marL="5120640" algn="l" defTabSz="1706880" rtl="0" eaLnBrk="1" latinLnBrk="0" hangingPunct="1">
        <a:defRPr sz="3360" kern="1200">
          <a:solidFill>
            <a:schemeClr val="tx1"/>
          </a:solidFill>
          <a:latin typeface="+mn-lt"/>
          <a:ea typeface="+mn-ea"/>
          <a:cs typeface="+mn-cs"/>
        </a:defRPr>
      </a:lvl7pPr>
      <a:lvl8pPr marL="5974080" algn="l" defTabSz="1706880" rtl="0" eaLnBrk="1" latinLnBrk="0" hangingPunct="1">
        <a:defRPr sz="3360" kern="1200">
          <a:solidFill>
            <a:schemeClr val="tx1"/>
          </a:solidFill>
          <a:latin typeface="+mn-lt"/>
          <a:ea typeface="+mn-ea"/>
          <a:cs typeface="+mn-cs"/>
        </a:defRPr>
      </a:lvl8pPr>
      <a:lvl9pPr marL="6827520" algn="l" defTabSz="170688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slide" Target="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xml"/><Relationship Id="rId3" Type="http://schemas.openxmlformats.org/officeDocument/2006/relationships/slide" Target="slide3.xml"/><Relationship Id="rId2" Type="http://schemas.openxmlformats.org/officeDocument/2006/relationships/image" Target="../media/image10.jpeg"/><Relationship Id="rId1"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slide" Target="slide3.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3.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0.xml"/><Relationship Id="rId2" Type="http://schemas.openxmlformats.org/officeDocument/2006/relationships/slide" Target="slide3.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slide" Target="slide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hart" Target="../charts/chart5.xml"/><Relationship Id="rId1" Type="http://schemas.openxmlformats.org/officeDocument/2006/relationships/chart" Target="../charts/chart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 Target="slide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tags" Target="../tags/tag18.xml"/><Relationship Id="rId1"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jpeg"/><Relationship Id="rId1" Type="http://schemas.openxmlformats.org/officeDocument/2006/relationships/chart" Target="../charts/chart6.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 Target="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tags" Target="../tags/tag1.xml"/><Relationship Id="rId1"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tags" Target="../tags/tag2.xml"/><Relationship Id="rId1" Type="http://schemas.openxmlformats.org/officeDocument/2006/relationships/slide" Target="slide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299722">
            <a:off x="13601519" y="7659640"/>
            <a:ext cx="2277726" cy="22777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9" name="矩形 8"/>
          <p:cNvSpPr/>
          <p:nvPr/>
        </p:nvSpPr>
        <p:spPr>
          <a:xfrm rot="2299722">
            <a:off x="-4366770" y="1645042"/>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2" name="矩形 1"/>
          <p:cNvSpPr/>
          <p:nvPr/>
        </p:nvSpPr>
        <p:spPr>
          <a:xfrm>
            <a:off x="1224282" y="6945198"/>
            <a:ext cx="10241280" cy="1614805"/>
          </a:xfrm>
          <a:prstGeom prst="rect">
            <a:avLst/>
          </a:prstGeom>
          <a:effectLst>
            <a:outerShdw blurRad="63500" sx="102000" sy="102000" algn="ctr" rotWithShape="0">
              <a:prstClr val="black">
                <a:alpha val="40000"/>
              </a:prstClr>
            </a:outerShdw>
          </a:effectLst>
        </p:spPr>
        <p:txBody>
          <a:bodyPr wrap="none">
            <a:spAutoFit/>
          </a:bodyPr>
          <a:lstStyle/>
          <a:p>
            <a:pPr algn="ctr">
              <a:lnSpc>
                <a:spcPct val="150000"/>
              </a:lnSpc>
            </a:pPr>
            <a:r>
              <a:rPr lang="zh-CN" altLang="en-US" sz="66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模拟商业竞拍交易大赛系统</a:t>
            </a:r>
            <a:endParaRPr lang="zh-CN" altLang="en-US" sz="66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1271695"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36395" y="9133840"/>
            <a:ext cx="12265660" cy="580390"/>
          </a:xfrm>
          <a:prstGeom prst="rect">
            <a:avLst/>
          </a:prstGeom>
          <a:noFill/>
        </p:spPr>
        <p:txBody>
          <a:bodyPr wrap="square" lIns="0" rIns="0" rtlCol="0">
            <a:spAutoFit/>
          </a:bodyPr>
          <a:lstStyle/>
          <a:p>
            <a:pPr algn="l"/>
            <a:r>
              <a:rPr lang="en-US" sz="3175" dirty="0">
                <a:solidFill>
                  <a:schemeClr val="bg1"/>
                </a:solidFill>
                <a:latin typeface="微软雅黑 Light" panose="020B0502040204020203" pitchFamily="34" charset="-122"/>
                <a:ea typeface="微软雅黑 Light" panose="020B0502040204020203" pitchFamily="34" charset="-122"/>
              </a:rPr>
              <a:t>PRJ9 Tomato</a:t>
            </a:r>
            <a:r>
              <a:rPr lang="zh-CN" altLang="en-US" sz="3175" dirty="0">
                <a:solidFill>
                  <a:schemeClr val="bg1"/>
                </a:solidFill>
                <a:latin typeface="微软雅黑 Light" panose="020B0502040204020203" pitchFamily="34" charset="-122"/>
                <a:ea typeface="微软雅黑 Light" panose="020B0502040204020203" pitchFamily="34" charset="-122"/>
              </a:rPr>
              <a:t>小组</a:t>
            </a:r>
            <a:endParaRPr lang="zh-CN" altLang="en-US" sz="3175"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271905" y="4420870"/>
            <a:ext cx="7138670" cy="3153410"/>
          </a:xfrm>
          <a:prstGeom prst="rect">
            <a:avLst/>
          </a:prstGeom>
          <a:noFill/>
        </p:spPr>
        <p:txBody>
          <a:bodyPr wrap="square" rtlCol="0">
            <a:spAutoFit/>
          </a:bodyPr>
          <a:lstStyle/>
          <a:p>
            <a:r>
              <a:rPr lang="en-US" sz="19900" dirty="0">
                <a:solidFill>
                  <a:srgbClr val="0F85F1"/>
                </a:solidFill>
                <a:latin typeface="Impact" panose="020B0806030902050204" pitchFamily="34" charset="0"/>
              </a:rPr>
              <a:t>ASDAN</a:t>
            </a:r>
            <a:endParaRPr lang="en-US" sz="19900" dirty="0">
              <a:solidFill>
                <a:srgbClr val="0F85F1"/>
              </a:solidFill>
              <a:latin typeface="Impact" panose="020B080603090205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000">
        <p15:prstTrans prst="drape"/>
      </p:transition>
    </mc:Choice>
    <mc:Fallback>
      <p:transition spd="slow"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1" action="ppaction://hlinksldjump"/>
          </p:cNvPr>
          <p:cNvSpPr>
            <a:spLocks noChangeArrowheads="1"/>
          </p:cNvSpPr>
          <p:nvPr>
            <p:custDataLst>
              <p:tags r:id="rId2"/>
            </p:custDataLst>
          </p:nvPr>
        </p:nvSpPr>
        <p:spPr bwMode="auto">
          <a:xfrm>
            <a:off x="9658350" y="4576445"/>
            <a:ext cx="12074525" cy="114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ASDAN</a:t>
            </a: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模拟商业竞拍交易大赛</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管理员端</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3000">
        <p14:flip dir="r"/>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srgbClr val="00A8A7"/>
                </a:solidFill>
                <a:latin typeface="+mj-ea"/>
                <a:ea typeface="+mj-ea"/>
              </a:rPr>
              <a:t>两种方案</a:t>
            </a:r>
            <a:endParaRPr lang="zh-CN" altLang="en-US" sz="4400" b="1" dirty="0">
              <a:solidFill>
                <a:srgbClr val="00A8A7"/>
              </a:solidFill>
              <a:latin typeface="+mj-ea"/>
              <a:ea typeface="+mj-ea"/>
            </a:endParaRP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srgbClr val="00A8A7"/>
                </a:solidFill>
                <a:latin typeface="+mj-ea"/>
                <a:ea typeface="+mj-ea"/>
              </a:rPr>
              <a:t>多人操作，信息同步</a:t>
            </a:r>
            <a:endParaRPr lang="zh-CN" altLang="en-US" sz="4400" b="1" dirty="0">
              <a:solidFill>
                <a:srgbClr val="00A8A7"/>
              </a:solidFill>
              <a:latin typeface="+mj-ea"/>
              <a:ea typeface="+mj-ea"/>
            </a:endParaRP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969264"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p:nvPr/>
        </p:nvSpPr>
        <p:spPr>
          <a:xfrm>
            <a:off x="6374386"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p:nvPr/>
        </p:nvSpPr>
        <p:spPr>
          <a:xfrm>
            <a:off x="11779508"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p:nvPr/>
        </p:nvSpPr>
        <p:spPr>
          <a:xfrm>
            <a:off x="17184630"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srgbClr val="00A8A7"/>
                </a:solidFill>
                <a:latin typeface="+mj-ea"/>
                <a:ea typeface="+mj-ea"/>
              </a:rPr>
              <a:t>界面展示</a:t>
            </a:r>
            <a:endParaRPr lang="zh-CN" altLang="en-US" sz="4400" b="1" dirty="0">
              <a:solidFill>
                <a:srgbClr val="00A8A7"/>
              </a:solidFill>
              <a:latin typeface="+mj-ea"/>
              <a:ea typeface="+mj-ea"/>
            </a:endParaRPr>
          </a:p>
        </p:txBody>
      </p:sp>
      <p:sp>
        <p:nvSpPr>
          <p:cNvPr id="22" name="Shape 2502"/>
          <p:cNvSpPr/>
          <p:nvPr/>
        </p:nvSpPr>
        <p:spPr>
          <a:xfrm>
            <a:off x="3076468" y="9892641"/>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3" name="Shape 2592"/>
          <p:cNvSpPr/>
          <p:nvPr/>
        </p:nvSpPr>
        <p:spPr>
          <a:xfrm>
            <a:off x="19376796" y="9892638"/>
            <a:ext cx="314453" cy="494103"/>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4" name="Shape 2624"/>
          <p:cNvSpPr/>
          <p:nvPr/>
        </p:nvSpPr>
        <p:spPr>
          <a:xfrm>
            <a:off x="8481590" y="9892640"/>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5" name="Shape 2627"/>
          <p:cNvSpPr/>
          <p:nvPr/>
        </p:nvSpPr>
        <p:spPr>
          <a:xfrm>
            <a:off x="13886712" y="9892639"/>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6" name="矩形 5"/>
          <p:cNvSpPr/>
          <p:nvPr/>
        </p:nvSpPr>
        <p:spPr>
          <a:xfrm>
            <a:off x="969264"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sp>
        <p:nvSpPr>
          <p:cNvPr id="27" name="矩形 26"/>
          <p:cNvSpPr/>
          <p:nvPr/>
        </p:nvSpPr>
        <p:spPr>
          <a:xfrm>
            <a:off x="6374386"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sp>
        <p:nvSpPr>
          <p:cNvPr id="28" name="矩形 27"/>
          <p:cNvSpPr/>
          <p:nvPr/>
        </p:nvSpPr>
        <p:spPr>
          <a:xfrm>
            <a:off x="11779508"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sp>
        <p:nvSpPr>
          <p:cNvPr id="29" name="矩形 28"/>
          <p:cNvSpPr/>
          <p:nvPr/>
        </p:nvSpPr>
        <p:spPr>
          <a:xfrm>
            <a:off x="17184630"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email"/>
          <a:stretch>
            <a:fillRect/>
          </a:stretch>
        </p:blipFill>
        <p:spPr>
          <a:xfrm>
            <a:off x="1196016" y="2798835"/>
            <a:ext cx="4251960" cy="6370320"/>
          </a:xfrm>
          <a:prstGeom prst="rect">
            <a:avLst/>
          </a:prstGeom>
        </p:spPr>
      </p:pic>
      <p:pic>
        <p:nvPicPr>
          <p:cNvPr id="5" name="图片 4"/>
          <p:cNvPicPr>
            <a:picLocks noChangeAspect="1"/>
          </p:cNvPicPr>
          <p:nvPr/>
        </p:nvPicPr>
        <p:blipFill>
          <a:blip r:embed="rId2" cstate="email"/>
          <a:stretch>
            <a:fillRect/>
          </a:stretch>
        </p:blipFill>
        <p:spPr>
          <a:xfrm>
            <a:off x="6606490" y="2796496"/>
            <a:ext cx="4244340" cy="6377940"/>
          </a:xfrm>
          <a:prstGeom prst="rect">
            <a:avLst/>
          </a:prstGeom>
        </p:spPr>
      </p:pic>
      <p:pic>
        <p:nvPicPr>
          <p:cNvPr id="7" name="图片 6"/>
          <p:cNvPicPr>
            <a:picLocks noChangeAspect="1"/>
          </p:cNvPicPr>
          <p:nvPr/>
        </p:nvPicPr>
        <p:blipFill>
          <a:blip r:embed="rId3" cstate="email"/>
          <a:stretch>
            <a:fillRect/>
          </a:stretch>
        </p:blipFill>
        <p:spPr>
          <a:xfrm>
            <a:off x="12009172" y="2795536"/>
            <a:ext cx="4244340" cy="6385560"/>
          </a:xfrm>
          <a:prstGeom prst="rect">
            <a:avLst/>
          </a:prstGeom>
        </p:spPr>
      </p:pic>
      <p:pic>
        <p:nvPicPr>
          <p:cNvPr id="8" name="图片 7"/>
          <p:cNvPicPr>
            <a:picLocks noChangeAspect="1"/>
          </p:cNvPicPr>
          <p:nvPr/>
        </p:nvPicPr>
        <p:blipFill>
          <a:blip r:embed="rId4" cstate="email"/>
          <a:stretch>
            <a:fillRect/>
          </a:stretch>
        </p:blipFill>
        <p:spPr>
          <a:xfrm>
            <a:off x="17375149" y="2796496"/>
            <a:ext cx="4251960" cy="63779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
        <p15:prstTrans prst="pageCurlDouble"/>
      </p:transition>
    </mc:Choice>
    <mc:Fallback>
      <p:transition spd="slow" advClick="0"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61" y="0"/>
            <a:ext cx="22862722" cy="12801600"/>
          </a:xfrm>
          <a:prstGeom prst="rect">
            <a:avLst/>
          </a:prstGeom>
        </p:spPr>
      </p:pic>
      <p:grpSp>
        <p:nvGrpSpPr>
          <p:cNvPr id="5" name="组合 4"/>
          <p:cNvGrpSpPr/>
          <p:nvPr/>
        </p:nvGrpSpPr>
        <p:grpSpPr>
          <a:xfrm>
            <a:off x="13478799" y="0"/>
            <a:ext cx="11568397" cy="12801600"/>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MH_Entry_1">
              <a:hlinkClick r:id="rId3" action="ppaction://hlinksldjump"/>
            </p:cNvPr>
            <p:cNvSpPr>
              <a:spLocks noChangeArrowheads="1"/>
            </p:cNvSpPr>
            <p:nvPr>
              <p:custDataLst>
                <p:tags r:id="rId4"/>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5474436" y="3636601"/>
              <a:ext cx="5776763" cy="2893100"/>
            </a:xfrm>
            <a:prstGeom prst="rect">
              <a:avLst/>
            </a:prstGeom>
          </p:spPr>
          <p:txBody>
            <a:bodyPr wrap="square">
              <a:spAutoFit/>
            </a:bodyPr>
            <a:lstStyle/>
            <a:p>
              <a:pPr>
                <a:lnSpc>
                  <a:spcPct val="1300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1"/>
            </a:graphicData>
          </a:graphic>
        </p:graphicFrame>
      </p:grpSp>
      <p:grpSp>
        <p:nvGrpSpPr>
          <p:cNvPr id="4" name="组合 3"/>
          <p:cNvGrpSpPr/>
          <p:nvPr/>
        </p:nvGrpSpPr>
        <p:grpSpPr>
          <a:xfrm>
            <a:off x="13930466" y="0"/>
            <a:ext cx="1465623" cy="12801600"/>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8" name="文本框 7"/>
            <p:cNvSpPr txBox="1"/>
            <p:nvPr/>
          </p:nvSpPr>
          <p:spPr>
            <a:xfrm>
              <a:off x="14432444" y="2130425"/>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cSld>
  <p:clrMapOvr>
    <a:masterClrMapping/>
  </p:clrMapOvr>
  <p:transition spd="slow" advClick="0" advTm="3000">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email"/>
          <a:srcRect/>
          <a:stretch>
            <a:fillRect/>
          </a:stretch>
        </p:blipFill>
        <p:spPr>
          <a:xfrm>
            <a:off x="0" y="2096"/>
            <a:ext cx="22862722" cy="7150654"/>
          </a:xfrm>
          <a:prstGeom prst="rect">
            <a:avLst/>
          </a:prstGeom>
        </p:spPr>
      </p:pic>
      <p:sp>
        <p:nvSpPr>
          <p:cNvPr id="3" name="矩形 2"/>
          <p:cNvSpPr/>
          <p:nvPr/>
        </p:nvSpPr>
        <p:spPr>
          <a:xfrm rot="16200000">
            <a:off x="10697189" y="-3726735"/>
            <a:ext cx="1465623" cy="22860001"/>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4" name="文本框 3"/>
          <p:cNvSpPr txBox="1"/>
          <p:nvPr/>
        </p:nvSpPr>
        <p:spPr>
          <a:xfrm>
            <a:off x="14576547" y="7518599"/>
            <a:ext cx="8283453" cy="369332"/>
          </a:xfrm>
          <a:prstGeom prst="rect">
            <a:avLst/>
          </a:prstGeom>
          <a:noFill/>
        </p:spPr>
        <p:txBody>
          <a:bodyPr vert="horz"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sp>
        <p:nvSpPr>
          <p:cNvPr id="5" name="Shape 2412"/>
          <p:cNvSpPr/>
          <p:nvPr/>
        </p:nvSpPr>
        <p:spPr>
          <a:xfrm>
            <a:off x="2134728" y="8933747"/>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6" name="Shape 2423"/>
          <p:cNvSpPr/>
          <p:nvPr/>
        </p:nvSpPr>
        <p:spPr>
          <a:xfrm>
            <a:off x="213472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7" name="Shape 2430"/>
          <p:cNvSpPr/>
          <p:nvPr/>
        </p:nvSpPr>
        <p:spPr>
          <a:xfrm>
            <a:off x="1240335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8" name="Shape 2438"/>
          <p:cNvSpPr/>
          <p:nvPr/>
        </p:nvSpPr>
        <p:spPr>
          <a:xfrm>
            <a:off x="12403358" y="8956346"/>
            <a:ext cx="497097" cy="45187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9" name="MH_Entry_1">
            <a:hlinkClick r:id="rId2" action="ppaction://hlinksldjump"/>
          </p:cNvPr>
          <p:cNvSpPr>
            <a:spLocks noChangeArrowheads="1"/>
          </p:cNvSpPr>
          <p:nvPr>
            <p:custDataLst>
              <p:tags r:id="rId3"/>
            </p:custDataLst>
          </p:nvPr>
        </p:nvSpPr>
        <p:spPr bwMode="auto">
          <a:xfrm>
            <a:off x="283059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283059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
        <p:nvSpPr>
          <p:cNvPr id="11" name="MH_Entry_1">
            <a:hlinkClick r:id="rId2" action="ppaction://hlinksldjump"/>
          </p:cNvPr>
          <p:cNvSpPr>
            <a:spLocks noChangeArrowheads="1"/>
          </p:cNvSpPr>
          <p:nvPr>
            <p:custDataLst>
              <p:tags r:id="rId4"/>
            </p:custDataLst>
          </p:nvPr>
        </p:nvSpPr>
        <p:spPr bwMode="auto">
          <a:xfrm>
            <a:off x="1309854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1309854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
        <p:nvSpPr>
          <p:cNvPr id="13" name="MH_Entry_1">
            <a:hlinkClick r:id="rId2" action="ppaction://hlinksldjump"/>
          </p:cNvPr>
          <p:cNvSpPr>
            <a:spLocks noChangeArrowheads="1"/>
          </p:cNvSpPr>
          <p:nvPr>
            <p:custDataLst>
              <p:tags r:id="rId5"/>
            </p:custDataLst>
          </p:nvPr>
        </p:nvSpPr>
        <p:spPr bwMode="auto">
          <a:xfrm>
            <a:off x="1309854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1309854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
        <p:nvSpPr>
          <p:cNvPr id="15" name="MH_Entry_1">
            <a:hlinkClick r:id="rId2" action="ppaction://hlinksldjump"/>
          </p:cNvPr>
          <p:cNvSpPr>
            <a:spLocks noChangeArrowheads="1"/>
          </p:cNvSpPr>
          <p:nvPr>
            <p:custDataLst>
              <p:tags r:id="rId6"/>
            </p:custDataLst>
          </p:nvPr>
        </p:nvSpPr>
        <p:spPr bwMode="auto">
          <a:xfrm>
            <a:off x="283059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283059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p:stCondLst>
                                    <p:cond delay="10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图表 80"/>
          <p:cNvGraphicFramePr/>
          <p:nvPr/>
        </p:nvGraphicFramePr>
        <p:xfrm>
          <a:off x="12237041" y="4330715"/>
          <a:ext cx="9612881" cy="6843253"/>
        </p:xfrm>
        <a:graphic>
          <a:graphicData uri="http://schemas.openxmlformats.org/drawingml/2006/chart">
            <c:chart xmlns:c="http://schemas.openxmlformats.org/drawingml/2006/chart" xmlns:r="http://schemas.openxmlformats.org/officeDocument/2006/relationships" r:id="rId1"/>
          </a:graphicData>
        </a:graphic>
      </p:graphicFrame>
      <p:grpSp>
        <p:nvGrpSpPr>
          <p:cNvPr id="38" name="组合 37"/>
          <p:cNvGrpSpPr/>
          <p:nvPr/>
        </p:nvGrpSpPr>
        <p:grpSpPr>
          <a:xfrm>
            <a:off x="1635910" y="4330715"/>
            <a:ext cx="8860640" cy="7476957"/>
            <a:chOff x="1635910" y="4330715"/>
            <a:chExt cx="8860640" cy="7476957"/>
          </a:xfrm>
        </p:grpSpPr>
        <p:grpSp>
          <p:nvGrpSpPr>
            <p:cNvPr id="2" name="Group 2"/>
            <p:cNvGrpSpPr/>
            <p:nvPr/>
          </p:nvGrpSpPr>
          <p:grpSpPr bwMode="auto">
            <a:xfrm>
              <a:off x="1635910" y="4330715"/>
              <a:ext cx="8860640" cy="6843253"/>
              <a:chOff x="1156" y="890"/>
              <a:chExt cx="3311" cy="2721"/>
            </a:xfrm>
            <a:solidFill>
              <a:srgbClr val="BCD9E3"/>
            </a:solidFill>
          </p:grpSpPr>
          <p:sp>
            <p:nvSpPr>
              <p:cNvPr id="3" name="Freeform 3"/>
              <p:cNvSpPr/>
              <p:nvPr/>
            </p:nvSpPr>
            <p:spPr bwMode="auto">
              <a:xfrm>
                <a:off x="3717" y="890"/>
                <a:ext cx="750" cy="666"/>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Freeform 4"/>
              <p:cNvSpPr/>
              <p:nvPr/>
            </p:nvSpPr>
            <p:spPr bwMode="auto">
              <a:xfrm>
                <a:off x="2527" y="923"/>
                <a:ext cx="1458" cy="1284"/>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Freeform 5"/>
              <p:cNvSpPr/>
              <p:nvPr/>
            </p:nvSpPr>
            <p:spPr bwMode="auto">
              <a:xfrm>
                <a:off x="1156" y="1279"/>
                <a:ext cx="1324" cy="982"/>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Freeform 6"/>
              <p:cNvSpPr/>
              <p:nvPr/>
            </p:nvSpPr>
            <p:spPr bwMode="auto">
              <a:xfrm>
                <a:off x="3749" y="1638"/>
                <a:ext cx="376" cy="358"/>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7"/>
              <p:cNvSpPr/>
              <p:nvPr/>
            </p:nvSpPr>
            <p:spPr bwMode="auto">
              <a:xfrm>
                <a:off x="3840" y="1436"/>
                <a:ext cx="548" cy="365"/>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
              <p:cNvSpPr/>
              <p:nvPr/>
            </p:nvSpPr>
            <p:spPr bwMode="auto">
              <a:xfrm>
                <a:off x="2480" y="2805"/>
                <a:ext cx="597" cy="606"/>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p:cNvSpPr/>
              <p:nvPr/>
            </p:nvSpPr>
            <p:spPr bwMode="auto">
              <a:xfrm>
                <a:off x="3571" y="2679"/>
                <a:ext cx="311" cy="424"/>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10"/>
              <p:cNvSpPr/>
              <p:nvPr/>
            </p:nvSpPr>
            <p:spPr bwMode="auto">
              <a:xfrm>
                <a:off x="2896" y="2803"/>
                <a:ext cx="414" cy="341"/>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1"/>
              <p:cNvSpPr/>
              <p:nvPr/>
            </p:nvSpPr>
            <p:spPr bwMode="auto">
              <a:xfrm>
                <a:off x="2499" y="2443"/>
                <a:ext cx="813" cy="601"/>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2"/>
              <p:cNvSpPr/>
              <p:nvPr/>
            </p:nvSpPr>
            <p:spPr bwMode="auto">
              <a:xfrm>
                <a:off x="1312" y="2214"/>
                <a:ext cx="1282" cy="678"/>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3"/>
              <p:cNvSpPr/>
              <p:nvPr/>
            </p:nvSpPr>
            <p:spPr bwMode="auto">
              <a:xfrm>
                <a:off x="3304" y="2249"/>
                <a:ext cx="399" cy="342"/>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14"/>
              <p:cNvSpPr/>
              <p:nvPr/>
            </p:nvSpPr>
            <p:spPr bwMode="auto">
              <a:xfrm>
                <a:off x="2021" y="2043"/>
                <a:ext cx="830" cy="57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15"/>
              <p:cNvSpPr/>
              <p:nvPr/>
            </p:nvSpPr>
            <p:spPr bwMode="auto">
              <a:xfrm>
                <a:off x="2944" y="2058"/>
                <a:ext cx="171" cy="299"/>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16"/>
              <p:cNvSpPr/>
              <p:nvPr/>
            </p:nvSpPr>
            <p:spPr bwMode="auto">
              <a:xfrm>
                <a:off x="3464" y="1762"/>
                <a:ext cx="351" cy="49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7"/>
              <p:cNvSpPr/>
              <p:nvPr/>
            </p:nvSpPr>
            <p:spPr bwMode="auto">
              <a:xfrm>
                <a:off x="3648" y="1936"/>
                <a:ext cx="72" cy="11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8"/>
              <p:cNvSpPr/>
              <p:nvPr/>
            </p:nvSpPr>
            <p:spPr bwMode="auto">
              <a:xfrm>
                <a:off x="3563" y="1886"/>
                <a:ext cx="114" cy="115"/>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19"/>
              <p:cNvSpPr/>
              <p:nvPr/>
            </p:nvSpPr>
            <p:spPr bwMode="auto">
              <a:xfrm>
                <a:off x="3293" y="1933"/>
                <a:ext cx="222" cy="452"/>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20"/>
              <p:cNvSpPr/>
              <p:nvPr/>
            </p:nvSpPr>
            <p:spPr bwMode="auto">
              <a:xfrm>
                <a:off x="3649" y="1944"/>
                <a:ext cx="26" cy="37"/>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21"/>
              <p:cNvSpPr/>
              <p:nvPr/>
            </p:nvSpPr>
            <p:spPr bwMode="auto">
              <a:xfrm>
                <a:off x="3631" y="3255"/>
                <a:ext cx="50" cy="3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22"/>
              <p:cNvSpPr/>
              <p:nvPr/>
            </p:nvSpPr>
            <p:spPr bwMode="auto">
              <a:xfrm>
                <a:off x="3341" y="3034"/>
                <a:ext cx="503" cy="407"/>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23"/>
              <p:cNvSpPr/>
              <p:nvPr/>
            </p:nvSpPr>
            <p:spPr bwMode="auto">
              <a:xfrm>
                <a:off x="2965" y="2991"/>
                <a:ext cx="518" cy="36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24"/>
              <p:cNvSpPr/>
              <p:nvPr/>
            </p:nvSpPr>
            <p:spPr bwMode="auto">
              <a:xfrm>
                <a:off x="3251" y="2720"/>
                <a:ext cx="359" cy="392"/>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25"/>
              <p:cNvSpPr/>
              <p:nvPr/>
            </p:nvSpPr>
            <p:spPr bwMode="auto">
              <a:xfrm>
                <a:off x="3209" y="2488"/>
                <a:ext cx="505" cy="309"/>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6"/>
              <p:cNvSpPr/>
              <p:nvPr/>
            </p:nvSpPr>
            <p:spPr bwMode="auto">
              <a:xfrm>
                <a:off x="3277" y="3465"/>
                <a:ext cx="163" cy="146"/>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7"/>
              <p:cNvSpPr>
                <a:spLocks noChangeArrowheads="1"/>
              </p:cNvSpPr>
              <p:nvPr/>
            </p:nvSpPr>
            <p:spPr bwMode="auto">
              <a:xfrm>
                <a:off x="3856" y="2531"/>
                <a:ext cx="42" cy="41"/>
              </a:xfrm>
              <a:prstGeom prst="ellipse">
                <a:avLst/>
              </a:prstGeom>
              <a:grp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28"/>
              <p:cNvSpPr/>
              <p:nvPr/>
            </p:nvSpPr>
            <p:spPr bwMode="auto">
              <a:xfrm>
                <a:off x="2302" y="1811"/>
                <a:ext cx="893" cy="747"/>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9"/>
              <p:cNvSpPr/>
              <p:nvPr/>
            </p:nvSpPr>
            <p:spPr bwMode="auto">
              <a:xfrm>
                <a:off x="3021" y="2028"/>
                <a:ext cx="334" cy="572"/>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30"/>
              <p:cNvSpPr/>
              <p:nvPr/>
            </p:nvSpPr>
            <p:spPr bwMode="auto">
              <a:xfrm>
                <a:off x="3607" y="2351"/>
                <a:ext cx="311" cy="367"/>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31"/>
              <p:cNvSpPr/>
              <p:nvPr/>
            </p:nvSpPr>
            <p:spPr bwMode="auto">
              <a:xfrm>
                <a:off x="3682" y="2297"/>
                <a:ext cx="368" cy="286"/>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32"/>
              <p:cNvSpPr/>
              <p:nvPr/>
            </p:nvSpPr>
            <p:spPr bwMode="auto">
              <a:xfrm>
                <a:off x="4009" y="2528"/>
                <a:ext cx="52" cy="54"/>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Freeform 33"/>
              <p:cNvSpPr/>
              <p:nvPr/>
            </p:nvSpPr>
            <p:spPr bwMode="auto">
              <a:xfrm>
                <a:off x="3744" y="2793"/>
                <a:ext cx="284" cy="347"/>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4"/>
              <p:cNvSpPr/>
              <p:nvPr/>
            </p:nvSpPr>
            <p:spPr bwMode="auto">
              <a:xfrm>
                <a:off x="3833" y="2553"/>
                <a:ext cx="249" cy="285"/>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35" name="Freeform 35"/>
              <p:cNvSpPr/>
              <p:nvPr/>
            </p:nvSpPr>
            <p:spPr bwMode="auto">
              <a:xfrm>
                <a:off x="4057" y="3012"/>
                <a:ext cx="106" cy="210"/>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36"/>
              <p:cNvSpPr/>
              <p:nvPr/>
            </p:nvSpPr>
            <p:spPr bwMode="auto">
              <a:xfrm>
                <a:off x="3580" y="2077"/>
                <a:ext cx="436" cy="28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7"/>
              <p:cNvSpPr>
                <a:spLocks noChangeAspect="1"/>
              </p:cNvSpPr>
              <p:nvPr/>
            </p:nvSpPr>
            <p:spPr bwMode="auto">
              <a:xfrm>
                <a:off x="2970" y="2565"/>
                <a:ext cx="343" cy="308"/>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9" name="矩形 38"/>
            <p:cNvSpPr/>
            <p:nvPr/>
          </p:nvSpPr>
          <p:spPr>
            <a:xfrm>
              <a:off x="4248150" y="11470477"/>
              <a:ext cx="364675" cy="274279"/>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4701785" y="11470477"/>
              <a:ext cx="364675" cy="274279"/>
            </a:xfrm>
            <a:prstGeom prst="rect">
              <a:avLst/>
            </a:prstGeom>
            <a:solidFill>
              <a:srgbClr val="3D9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矩形 40"/>
            <p:cNvSpPr/>
            <p:nvPr/>
          </p:nvSpPr>
          <p:spPr>
            <a:xfrm>
              <a:off x="5155420" y="11470477"/>
              <a:ext cx="364675" cy="274279"/>
            </a:xfrm>
            <a:prstGeom prst="rect">
              <a:avLst/>
            </a:prstGeom>
            <a:solidFill>
              <a:srgbClr val="64AD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矩形 41"/>
            <p:cNvSpPr/>
            <p:nvPr/>
          </p:nvSpPr>
          <p:spPr>
            <a:xfrm>
              <a:off x="5609055" y="11470477"/>
              <a:ext cx="364675" cy="274279"/>
            </a:xfrm>
            <a:prstGeom prst="rect">
              <a:avLst/>
            </a:prstGeom>
            <a:solidFill>
              <a:srgbClr val="86BA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文本框 81"/>
            <p:cNvSpPr txBox="1"/>
            <p:nvPr/>
          </p:nvSpPr>
          <p:spPr>
            <a:xfrm>
              <a:off x="1635910" y="11407562"/>
              <a:ext cx="2612240" cy="400110"/>
            </a:xfrm>
            <a:prstGeom prst="rect">
              <a:avLst/>
            </a:prstGeom>
            <a:noFill/>
          </p:spPr>
          <p:txBody>
            <a:bodyPr wrap="square" rtlCol="0">
              <a:spAutoFit/>
            </a:bodyPr>
            <a:lstStyle/>
            <a:p>
              <a:r>
                <a:rPr lang="en-US" altLang="zh-CN" sz="2000" dirty="0"/>
                <a:t>Search index : high</a:t>
              </a:r>
              <a:endParaRPr lang="en-US" altLang="zh-CN" sz="2000" dirty="0"/>
            </a:p>
          </p:txBody>
        </p:sp>
        <p:sp>
          <p:nvSpPr>
            <p:cNvPr id="83" name="文本框 82"/>
            <p:cNvSpPr txBox="1"/>
            <p:nvPr/>
          </p:nvSpPr>
          <p:spPr>
            <a:xfrm>
              <a:off x="6063800" y="11407562"/>
              <a:ext cx="927550" cy="400110"/>
            </a:xfrm>
            <a:prstGeom prst="rect">
              <a:avLst/>
            </a:prstGeom>
            <a:noFill/>
          </p:spPr>
          <p:txBody>
            <a:bodyPr wrap="square" rtlCol="0">
              <a:spAutoFit/>
            </a:bodyPr>
            <a:lstStyle/>
            <a:p>
              <a:r>
                <a:rPr lang="en-US" altLang="zh-CN" sz="2000" dirty="0"/>
                <a:t>low</a:t>
              </a:r>
              <a:endParaRPr lang="en-US" altLang="zh-CN" sz="2000" dirty="0"/>
            </a:p>
          </p:txBody>
        </p:sp>
      </p:grpSp>
      <p:sp>
        <p:nvSpPr>
          <p:cNvPr id="84" name="矩形 83"/>
          <p:cNvSpPr/>
          <p:nvPr/>
        </p:nvSpPr>
        <p:spPr>
          <a:xfrm>
            <a:off x="9300209" y="1108923"/>
            <a:ext cx="42595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后台代码 覆盖率</a:t>
            </a:r>
            <a:endParaRPr lang="zh-CN" altLang="en-US" sz="4400" dirty="0">
              <a:solidFill>
                <a:schemeClr val="tx1">
                  <a:lumMod val="65000"/>
                  <a:lumOff val="35000"/>
                </a:schemeClr>
              </a:solidFill>
            </a:endParaRPr>
          </a:p>
        </p:txBody>
      </p:sp>
      <p:sp>
        <p:nvSpPr>
          <p:cNvPr id="85" name="矩形 84"/>
          <p:cNvSpPr/>
          <p:nvPr/>
        </p:nvSpPr>
        <p:spPr>
          <a:xfrm>
            <a:off x="2579188" y="2142437"/>
            <a:ext cx="17701624" cy="1126462"/>
          </a:xfrm>
          <a:prstGeom prst="rect">
            <a:avLst/>
          </a:prstGeom>
        </p:spPr>
        <p:txBody>
          <a:bodyPr wrap="square">
            <a:spAutoFit/>
          </a:bodyPr>
          <a:lstStyle/>
          <a:p>
            <a:pPr algn="ctr">
              <a:lnSpc>
                <a:spcPct val="120000"/>
              </a:lnSpc>
            </a:pPr>
            <a:r>
              <a:rPr lang="en-US" altLang="zh-CN" sz="28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4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14:presetBounceEnd="50000">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14:bounceEnd="50000">
                                          <p:cBhvr additive="base">
                                            <p:cTn id="12"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14:presetBounceEnd="48000">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14:bounceEnd="48000">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14:bounceEnd="48000">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48000">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14:bounceEnd="48000">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14:bounceEnd="48000">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0" fill="hold"/>
                                            <p:tgtEl>
                                              <p:spTgt spid="38"/>
                                            </p:tgtEl>
                                            <p:attrNameLst>
                                              <p:attrName>ppt_x</p:attrName>
                                            </p:attrNameLst>
                                          </p:cBhvr>
                                          <p:tavLst>
                                            <p:tav tm="0">
                                              <p:val>
                                                <p:strVal val="#ppt_x"/>
                                              </p:val>
                                            </p:tav>
                                            <p:tav tm="100000">
                                              <p:val>
                                                <p:strVal val="#ppt_x"/>
                                              </p:val>
                                            </p:tav>
                                          </p:tavLst>
                                        </p:anim>
                                        <p:anim calcmode="lin" valueType="num">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email"/>
          <a:stretch>
            <a:fillRect/>
          </a:stretch>
        </p:blipFill>
        <p:spPr>
          <a:xfrm>
            <a:off x="11697709" y="3847465"/>
            <a:ext cx="4648200" cy="6979920"/>
          </a:xfrm>
          <a:prstGeom prst="rect">
            <a:avLst/>
          </a:prstGeom>
        </p:spPr>
      </p:pic>
      <p:pic>
        <p:nvPicPr>
          <p:cNvPr id="3" name="图片 2"/>
          <p:cNvPicPr>
            <a:picLocks noChangeAspect="1"/>
          </p:cNvPicPr>
          <p:nvPr/>
        </p:nvPicPr>
        <p:blipFill>
          <a:blip r:embed="rId2" cstate="email"/>
          <a:stretch>
            <a:fillRect/>
          </a:stretch>
        </p:blipFill>
        <p:spPr>
          <a:xfrm>
            <a:off x="1485919" y="3843655"/>
            <a:ext cx="4671060" cy="6987540"/>
          </a:xfrm>
          <a:prstGeom prst="rect">
            <a:avLst/>
          </a:prstGeom>
        </p:spPr>
      </p:pic>
      <p:pic>
        <p:nvPicPr>
          <p:cNvPr id="1034" name="Picture 10"/>
          <p:cNvPicPr>
            <a:picLocks noChangeAspect="1" noChangeArrowheads="1"/>
          </p:cNvPicPr>
          <p:nvPr/>
        </p:nvPicPr>
        <p:blipFill>
          <a:blip r:embed="rId3"/>
          <a:stretch>
            <a:fillRect/>
          </a:stretch>
        </p:blipFill>
        <p:spPr bwMode="auto">
          <a:xfrm>
            <a:off x="5720086" y="2536660"/>
            <a:ext cx="6403088" cy="9601531"/>
          </a:xfrm>
          <a:prstGeom prst="rect">
            <a:avLst/>
          </a:prstGeom>
          <a:noFill/>
          <a:ln>
            <a:solidFill>
              <a:srgbClr val="0F85F1"/>
            </a:solid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21"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endParaRPr lang="en-US" altLang="zh-CN" dirty="0">
              <a:solidFill>
                <a:prstClr val="black">
                  <a:lumMod val="65000"/>
                  <a:lumOff val="35000"/>
                </a:prstClr>
              </a:solidFill>
              <a:latin typeface="+mj-ea"/>
              <a:ea typeface="+mj-ea"/>
              <a:cs typeface="Open Sans Light" panose="020B0306030504020204" pitchFamily="34" charset="0"/>
            </a:endParaRPr>
          </a:p>
        </p:txBody>
      </p:sp>
      <p:sp>
        <p:nvSpPr>
          <p:cNvPr id="4" name="矩形 3"/>
          <p:cNvSpPr/>
          <p:nvPr/>
        </p:nvSpPr>
        <p:spPr>
          <a:xfrm>
            <a:off x="5720086" y="8495071"/>
            <a:ext cx="6403088" cy="100289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t>Somewhere </a:t>
            </a:r>
            <a:endParaRPr lang="zh-CN" altLang="en-US" sz="4000" dirty="0"/>
          </a:p>
        </p:txBody>
      </p:sp>
      <p:sp>
        <p:nvSpPr>
          <p:cNvPr id="5" name="矩形 4"/>
          <p:cNvSpPr/>
          <p:nvPr/>
        </p:nvSpPr>
        <p:spPr>
          <a:xfrm>
            <a:off x="5720086" y="9497961"/>
            <a:ext cx="6403088" cy="264178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email"/>
          <a:stretch>
            <a:fillRect/>
          </a:stretch>
        </p:blipFill>
        <p:spPr>
          <a:xfrm>
            <a:off x="16801698" y="3847465"/>
            <a:ext cx="4640580" cy="6979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1000">
        <p14:switch dir="r"/>
      </p:transition>
    </mc:Choice>
    <mc:Fallback>
      <p:transition spd="slow"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1" action="ppaction://hlinksldjump"/>
          </p:cNvPr>
          <p:cNvSpPr>
            <a:spLocks noChangeArrowheads="1"/>
          </p:cNvSpPr>
          <p:nvPr>
            <p:custDataLst>
              <p:tags r:id="rId2"/>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3000">
        <p14:flip dir="r"/>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0779759" y="1108923"/>
            <a:ext cx="13004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架构</a:t>
            </a:r>
            <a:endParaRPr lang="zh-CN" altLang="en-US" sz="4400" dirty="0">
              <a:solidFill>
                <a:schemeClr val="tx1">
                  <a:lumMod val="65000"/>
                  <a:lumOff val="35000"/>
                </a:schemeClr>
              </a:solidFill>
            </a:endParaRPr>
          </a:p>
        </p:txBody>
      </p:sp>
      <p:pic>
        <p:nvPicPr>
          <p:cNvPr id="43" name="图片 42" descr="架构图"/>
          <p:cNvPicPr>
            <a:picLocks noChangeAspect="1"/>
          </p:cNvPicPr>
          <p:nvPr/>
        </p:nvPicPr>
        <p:blipFill>
          <a:blip r:embed="rId1"/>
          <a:stretch>
            <a:fillRect/>
          </a:stretch>
        </p:blipFill>
        <p:spPr>
          <a:xfrm>
            <a:off x="1061720" y="2593340"/>
            <a:ext cx="14143990" cy="9142730"/>
          </a:xfrm>
          <a:prstGeom prst="rect">
            <a:avLst/>
          </a:prstGeom>
        </p:spPr>
      </p:pic>
      <p:sp>
        <p:nvSpPr>
          <p:cNvPr id="44" name="矩形 43"/>
          <p:cNvSpPr/>
          <p:nvPr/>
        </p:nvSpPr>
        <p:spPr>
          <a:xfrm>
            <a:off x="15931515" y="2593340"/>
            <a:ext cx="5877560" cy="5405755"/>
          </a:xfrm>
          <a:prstGeom prst="rect">
            <a:avLst/>
          </a:prstGeom>
        </p:spPr>
        <p:txBody>
          <a:bodyPr wrap="square">
            <a:spAutoFit/>
          </a:bodyPr>
          <a:p>
            <a:pPr marL="457200" indent="-457200" algn="l">
              <a:lnSpc>
                <a:spcPct val="120000"/>
              </a:lnSpc>
              <a:buFont typeface="Arial" panose="020B0604020202020204" pitchFamily="34" charset="0"/>
              <a:buChar char="•"/>
            </a:pPr>
            <a:r>
              <a:rPr lang="en-US" altLang="zh-CN" sz="3600" dirty="0">
                <a:solidFill>
                  <a:schemeClr val="bg1">
                    <a:lumMod val="50000"/>
                  </a:schemeClr>
                </a:solidFill>
                <a:latin typeface="微软雅黑" panose="020B0503020204020204" pitchFamily="34" charset="-122"/>
                <a:ea typeface="微软雅黑" panose="020B0503020204020204" pitchFamily="34" charset="-122"/>
              </a:rPr>
              <a:t>4 Projects</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3600" dirty="0">
              <a:solidFill>
                <a:schemeClr val="bg1">
                  <a:lumMod val="50000"/>
                </a:schemeClr>
              </a:solidFill>
              <a:latin typeface="微软雅黑" panose="020B0503020204020204" pitchFamily="34" charset="-122"/>
              <a:ea typeface="微软雅黑" panose="020B0503020204020204" pitchFamily="34" charset="-122"/>
            </a:endParaRPr>
          </a:p>
          <a:p>
            <a:pPr marL="914400" lvl="1"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后台：</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Spring Boot</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marL="914400" lvl="1"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前端：</a:t>
            </a:r>
            <a:endParaRPr lang="zh-CN" altLang="en-US" sz="3600" dirty="0">
              <a:solidFill>
                <a:schemeClr val="bg1">
                  <a:lumMod val="50000"/>
                </a:schemeClr>
              </a:solidFill>
              <a:latin typeface="微软雅黑" panose="020B0503020204020204" pitchFamily="34" charset="-122"/>
              <a:ea typeface="微软雅黑" panose="020B0503020204020204" pitchFamily="34" charset="-122"/>
            </a:endParaRPr>
          </a:p>
          <a:p>
            <a:pPr marL="1371600" lvl="2"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管理员端：</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React+Redux</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marL="1371600" lvl="2"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用户端 网页版：</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React+Redux</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marL="1371600" lvl="2"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用户端 微信小程序</a:t>
            </a:r>
            <a:endParaRPr lang="zh-CN" altLang="en-US" sz="36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4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tretch>
            <a:fillRect/>
          </a:stretch>
        </p:blipFill>
        <p:spPr>
          <a:xfrm>
            <a:off x="7947660" y="0"/>
            <a:ext cx="14912340" cy="12801600"/>
          </a:xfrm>
          <a:prstGeom prst="rect">
            <a:avLst/>
          </a:prstGeom>
        </p:spPr>
      </p:pic>
      <p:sp>
        <p:nvSpPr>
          <p:cNvPr id="2" name="MH_Entry_1">
            <a:hlinkClick r:id="rId2" action="ppaction://hlinksldjump"/>
          </p:cNvPr>
          <p:cNvSpPr>
            <a:spLocks noChangeArrowheads="1"/>
          </p:cNvSpPr>
          <p:nvPr>
            <p:custDataLst>
              <p:tags r:id="rId3"/>
            </p:custDataLst>
          </p:nvPr>
        </p:nvSpPr>
        <p:spPr bwMode="auto">
          <a:xfrm>
            <a:off x="486697" y="1863725"/>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486698" y="4703401"/>
            <a:ext cx="6807168" cy="4054443"/>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486697" y="4450603"/>
            <a:ext cx="1323053"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7943850" y="0"/>
            <a:ext cx="1465623" cy="12801600"/>
            <a:chOff x="7943850" y="0"/>
            <a:chExt cx="1465623" cy="12801600"/>
          </a:xfrm>
        </p:grpSpPr>
        <p:sp>
          <p:nvSpPr>
            <p:cNvPr id="21" name="矩形 20"/>
            <p:cNvSpPr/>
            <p:nvPr/>
          </p:nvSpPr>
          <p:spPr>
            <a:xfrm>
              <a:off x="7943850"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25" name="文本框 24"/>
            <p:cNvSpPr txBox="1"/>
            <p:nvPr/>
          </p:nvSpPr>
          <p:spPr>
            <a:xfrm rot="10800000">
              <a:off x="8445828" y="2130425"/>
              <a:ext cx="461665" cy="6185371"/>
            </a:xfrm>
            <a:prstGeom prst="rect">
              <a:avLst/>
            </a:prstGeom>
            <a:noFill/>
          </p:spPr>
          <p:txBody>
            <a:bodyPr vert="eaVert"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grpSp>
      <p:sp>
        <p:nvSpPr>
          <p:cNvPr id="27" name="Shape 2702"/>
          <p:cNvSpPr/>
          <p:nvPr/>
        </p:nvSpPr>
        <p:spPr>
          <a:xfrm>
            <a:off x="486697"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lumMod val="75000"/>
              <a:lumOff val="2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8" name="Shape 2703"/>
          <p:cNvSpPr/>
          <p:nvPr/>
        </p:nvSpPr>
        <p:spPr>
          <a:xfrm>
            <a:off x="1470577"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lumMod val="75000"/>
              <a:lumOff val="2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30" name="Shape 2708"/>
          <p:cNvSpPr/>
          <p:nvPr/>
        </p:nvSpPr>
        <p:spPr>
          <a:xfrm>
            <a:off x="2454458"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lumMod val="75000"/>
              <a:lumOff val="2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Tree>
  </p:cSld>
  <p:clrMapOvr>
    <a:masterClrMapping/>
  </p:clrMapOvr>
  <p:transition spd="slow" advClick="0" advTm="3000">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animBg="1"/>
          <p:bldP spid="28" grpId="0" animBg="1"/>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animBg="1"/>
          <p:bldP spid="28" grpId="0" animBg="1"/>
          <p:bldP spid="30"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5"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endParaRPr lang="en-US" altLang="zh-CN" dirty="0">
              <a:solidFill>
                <a:prstClr val="black">
                  <a:lumMod val="65000"/>
                  <a:lumOff val="35000"/>
                </a:prstClr>
              </a:solidFill>
              <a:latin typeface="+mj-ea"/>
              <a:ea typeface="+mj-ea"/>
              <a:cs typeface="Open Sans Light" panose="020B0306030504020204" pitchFamily="34" charset="0"/>
            </a:endParaRPr>
          </a:p>
        </p:txBody>
      </p:sp>
      <p:pic>
        <p:nvPicPr>
          <p:cNvPr id="6" name="Picture 6"/>
          <p:cNvPicPr>
            <a:picLocks noChangeAspect="1"/>
          </p:cNvPicPr>
          <p:nvPr/>
        </p:nvPicPr>
        <p:blipFill rotWithShape="1">
          <a:blip r:embed="rId1" cstate="email"/>
          <a:srcRect/>
          <a:stretch>
            <a:fillRect/>
          </a:stretch>
        </p:blipFill>
        <p:spPr>
          <a:xfrm>
            <a:off x="541889" y="3754876"/>
            <a:ext cx="11307195" cy="6831492"/>
          </a:xfrm>
          <a:prstGeom prst="rect">
            <a:avLst/>
          </a:prstGeom>
        </p:spPr>
      </p:pic>
      <p:grpSp>
        <p:nvGrpSpPr>
          <p:cNvPr id="27" name="组合 26"/>
          <p:cNvGrpSpPr/>
          <p:nvPr/>
        </p:nvGrpSpPr>
        <p:grpSpPr>
          <a:xfrm>
            <a:off x="11849084" y="2743200"/>
            <a:ext cx="9437788" cy="2023354"/>
            <a:chOff x="11849084" y="2743200"/>
            <a:chExt cx="9437788" cy="2023354"/>
          </a:xfrm>
        </p:grpSpPr>
        <p:grpSp>
          <p:nvGrpSpPr>
            <p:cNvPr id="3" name="组合 2"/>
            <p:cNvGrpSpPr/>
            <p:nvPr/>
          </p:nvGrpSpPr>
          <p:grpSpPr>
            <a:xfrm>
              <a:off x="11849084" y="2743200"/>
              <a:ext cx="2023354" cy="2023354"/>
              <a:chOff x="11849084" y="2743200"/>
              <a:chExt cx="2023354" cy="2023354"/>
            </a:xfrm>
          </p:grpSpPr>
          <p:sp>
            <p:nvSpPr>
              <p:cNvPr id="7" name="Oval 3"/>
              <p:cNvSpPr/>
              <p:nvPr/>
            </p:nvSpPr>
            <p:spPr>
              <a:xfrm>
                <a:off x="11956089" y="2850205"/>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4"/>
              <p:cNvSpPr/>
              <p:nvPr/>
            </p:nvSpPr>
            <p:spPr>
              <a:xfrm>
                <a:off x="11849084" y="2743200"/>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2412"/>
              <p:cNvSpPr/>
              <p:nvPr/>
            </p:nvSpPr>
            <p:spPr>
              <a:xfrm>
                <a:off x="12612212" y="3506341"/>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grpSp>
        <p:grpSp>
          <p:nvGrpSpPr>
            <p:cNvPr id="2" name="组合 1"/>
            <p:cNvGrpSpPr/>
            <p:nvPr/>
          </p:nvGrpSpPr>
          <p:grpSpPr>
            <a:xfrm>
              <a:off x="13979443" y="2772995"/>
              <a:ext cx="7307429" cy="1963761"/>
              <a:chOff x="13979443" y="2468170"/>
              <a:chExt cx="7307429" cy="1963761"/>
            </a:xfrm>
          </p:grpSpPr>
          <p:sp>
            <p:nvSpPr>
              <p:cNvPr id="16" name="MH_Entry_1">
                <a:hlinkClick r:id="rId2" action="ppaction://hlinksldjump"/>
              </p:cNvPr>
              <p:cNvSpPr>
                <a:spLocks noChangeArrowheads="1"/>
              </p:cNvSpPr>
              <p:nvPr>
                <p:custDataLst>
                  <p:tags r:id="rId3"/>
                </p:custDataLst>
              </p:nvPr>
            </p:nvSpPr>
            <p:spPr bwMode="auto">
              <a:xfrm>
                <a:off x="13979443" y="246817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3979444" y="325930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11849084" y="5725833"/>
            <a:ext cx="9437788" cy="2023354"/>
            <a:chOff x="11849084" y="5725833"/>
            <a:chExt cx="9437788"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grpSp>
        <p:grpSp>
          <p:nvGrpSpPr>
            <p:cNvPr id="23" name="组合 22"/>
            <p:cNvGrpSpPr/>
            <p:nvPr/>
          </p:nvGrpSpPr>
          <p:grpSpPr>
            <a:xfrm>
              <a:off x="13979443" y="5755076"/>
              <a:ext cx="7307429" cy="1963761"/>
              <a:chOff x="13979443" y="5348520"/>
              <a:chExt cx="7307429" cy="1963761"/>
            </a:xfrm>
          </p:grpSpPr>
          <p:sp>
            <p:nvSpPr>
              <p:cNvPr id="18" name="MH_Entry_1">
                <a:hlinkClick r:id="rId2" action="ppaction://hlinksldjump"/>
              </p:cNvPr>
              <p:cNvSpPr>
                <a:spLocks noChangeArrowheads="1"/>
              </p:cNvSpPr>
              <p:nvPr>
                <p:custDataLst>
                  <p:tags r:id="rId4"/>
                </p:custDataLst>
              </p:nvPr>
            </p:nvSpPr>
            <p:spPr bwMode="auto">
              <a:xfrm>
                <a:off x="13979443" y="534852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13979444" y="613965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11849084" y="8707362"/>
            <a:ext cx="9437788" cy="2023354"/>
            <a:chOff x="11849084" y="8707362"/>
            <a:chExt cx="9437788" cy="2023354"/>
          </a:xfrm>
        </p:grpSpPr>
        <p:grpSp>
          <p:nvGrpSpPr>
            <p:cNvPr id="25" name="组合 24"/>
            <p:cNvGrpSpPr/>
            <p:nvPr/>
          </p:nvGrpSpPr>
          <p:grpSpPr>
            <a:xfrm>
              <a:off x="11849084" y="8707362"/>
              <a:ext cx="2023354" cy="2023354"/>
              <a:chOff x="11849084" y="8707362"/>
              <a:chExt cx="2023354" cy="2023354"/>
            </a:xfrm>
          </p:grpSpPr>
          <p:sp>
            <p:nvSpPr>
              <p:cNvPr id="11" name="Oval 8"/>
              <p:cNvSpPr/>
              <p:nvPr/>
            </p:nvSpPr>
            <p:spPr>
              <a:xfrm>
                <a:off x="11956089" y="8814367"/>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9"/>
              <p:cNvSpPr/>
              <p:nvPr/>
            </p:nvSpPr>
            <p:spPr>
              <a:xfrm>
                <a:off x="11849084" y="8707362"/>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2405"/>
              <p:cNvSpPr/>
              <p:nvPr/>
            </p:nvSpPr>
            <p:spPr>
              <a:xfrm>
                <a:off x="12612212" y="9470509"/>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grpSp>
        <p:grpSp>
          <p:nvGrpSpPr>
            <p:cNvPr id="26" name="组合 25"/>
            <p:cNvGrpSpPr/>
            <p:nvPr/>
          </p:nvGrpSpPr>
          <p:grpSpPr>
            <a:xfrm>
              <a:off x="13979443" y="8737157"/>
              <a:ext cx="7307429" cy="1963761"/>
              <a:chOff x="13979443" y="8628714"/>
              <a:chExt cx="7307429" cy="1963761"/>
            </a:xfrm>
          </p:grpSpPr>
          <p:sp>
            <p:nvSpPr>
              <p:cNvPr id="20" name="MH_Entry_1">
                <a:hlinkClick r:id="rId2" action="ppaction://hlinksldjump"/>
              </p:cNvPr>
              <p:cNvSpPr>
                <a:spLocks noChangeArrowheads="1"/>
              </p:cNvSpPr>
              <p:nvPr>
                <p:custDataLst>
                  <p:tags r:id="rId5"/>
                </p:custDataLst>
              </p:nvPr>
            </p:nvSpPr>
            <p:spPr bwMode="auto">
              <a:xfrm>
                <a:off x="13979443" y="8628714"/>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13979444" y="9419846"/>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dirty="0">
                  <a:solidFill>
                    <a:srgbClr val="959595"/>
                  </a:solidFill>
                  <a:latin typeface="微软雅黑" panose="020B0503020204020204" pitchFamily="34" charset="-122"/>
                  <a:ea typeface="微软雅黑" panose="020B0503020204020204" pitchFamily="34" charset="-122"/>
                </a:endParaRPr>
              </a:p>
            </p:txBody>
          </p:sp>
        </p:grpSp>
      </p:grpSp>
      <p:pic>
        <p:nvPicPr>
          <p:cNvPr id="30" name="图片 29"/>
          <p:cNvPicPr>
            <a:picLocks noChangeAspect="1"/>
          </p:cNvPicPr>
          <p:nvPr/>
        </p:nvPicPr>
        <p:blipFill rotWithShape="1">
          <a:blip r:embed="rId6" cstate="email"/>
          <a:srcRect/>
          <a:stretch>
            <a:fillRect/>
          </a:stretch>
        </p:blipFill>
        <p:spPr>
          <a:xfrm>
            <a:off x="2366592" y="4086224"/>
            <a:ext cx="7772400" cy="47836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14:bounceEnd="50000">
                                          <p:cBhvr additive="base">
                                            <p:cTn id="15" dur="10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1276752" y="3460376"/>
          <a:ext cx="9878928" cy="7833988"/>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0"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endParaRPr lang="en-US" altLang="zh-CN" dirty="0">
              <a:solidFill>
                <a:prstClr val="black">
                  <a:lumMod val="65000"/>
                  <a:lumOff val="35000"/>
                </a:prstClr>
              </a:solidFill>
              <a:latin typeface="+mj-ea"/>
              <a:ea typeface="+mj-ea"/>
              <a:cs typeface="Open Sans Light" panose="020B0306030504020204" pitchFamily="34" charset="0"/>
            </a:endParaRPr>
          </a:p>
        </p:txBody>
      </p:sp>
      <p:sp>
        <p:nvSpPr>
          <p:cNvPr id="11" name="矩形 10"/>
          <p:cNvSpPr/>
          <p:nvPr/>
        </p:nvSpPr>
        <p:spPr>
          <a:xfrm>
            <a:off x="11849101" y="4122883"/>
            <a:ext cx="10078508" cy="2492990"/>
          </a:xfrm>
          <a:prstGeom prst="rect">
            <a:avLst/>
          </a:prstGeom>
        </p:spPr>
        <p:txBody>
          <a:bodyPr wrap="square">
            <a:spAutoFit/>
          </a:bodyPr>
          <a:lstStyle/>
          <a:p>
            <a:pP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endParaRPr lang="en-US" altLang="zh-CN" sz="2400" dirty="0">
              <a:solidFill>
                <a:srgbClr val="959595"/>
              </a:solidFill>
              <a:latin typeface="微软雅黑" panose="020B0503020204020204" pitchFamily="34" charset="-122"/>
              <a:ea typeface="微软雅黑" panose="020B0503020204020204" pitchFamily="34" charset="-122"/>
            </a:endParaRPr>
          </a:p>
        </p:txBody>
      </p:sp>
      <p:graphicFrame>
        <p:nvGraphicFramePr>
          <p:cNvPr id="15" name="图表 14"/>
          <p:cNvGraphicFramePr/>
          <p:nvPr/>
        </p:nvGraphicFramePr>
        <p:xfrm>
          <a:off x="11849101" y="7128764"/>
          <a:ext cx="10078508"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8" name="Shape 2413"/>
          <p:cNvSpPr/>
          <p:nvPr/>
        </p:nvSpPr>
        <p:spPr>
          <a:xfrm>
            <a:off x="11849101" y="2974776"/>
            <a:ext cx="650033" cy="63521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12" name="Shape 2430"/>
          <p:cNvSpPr/>
          <p:nvPr/>
        </p:nvSpPr>
        <p:spPr>
          <a:xfrm>
            <a:off x="14430936" y="2992682"/>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13" name="Shape 2465"/>
          <p:cNvSpPr/>
          <p:nvPr/>
        </p:nvSpPr>
        <p:spPr>
          <a:xfrm>
            <a:off x="13140018" y="2974776"/>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4000">
        <p15:prstTrans prst="pageCurlDouble"/>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50"/>
                                        <p:tgtEl>
                                          <p:spTgt spid="11"/>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360"/>
                                          </p:val>
                                        </p:tav>
                                        <p:tav tm="100000">
                                          <p:val>
                                            <p:fltVal val="0"/>
                                          </p:val>
                                        </p:tav>
                                      </p:tavLst>
                                    </p:anim>
                                    <p:animEffect transition="in" filter="fade">
                                      <p:cBhvr>
                                        <p:cTn id="13" dur="500"/>
                                        <p:tgtEl>
                                          <p:spTgt spid="8"/>
                                        </p:tgtEl>
                                      </p:cBhvr>
                                    </p:animEffect>
                                  </p:childTnLst>
                                </p:cTn>
                              </p:par>
                              <p:par>
                                <p:cTn id="14" presetID="49" presetClass="entr" presetSubtype="0" decel="10000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 calcmode="lin" valueType="num">
                                      <p:cBhvr>
                                        <p:cTn id="18" dur="500" fill="hold"/>
                                        <p:tgtEl>
                                          <p:spTgt spid="13"/>
                                        </p:tgtEl>
                                        <p:attrNameLst>
                                          <p:attrName>style.rotation</p:attrName>
                                        </p:attrNameLst>
                                      </p:cBhvr>
                                      <p:tavLst>
                                        <p:tav tm="0">
                                          <p:val>
                                            <p:fltVal val="360"/>
                                          </p:val>
                                        </p:tav>
                                        <p:tav tm="100000">
                                          <p:val>
                                            <p:fltVal val="0"/>
                                          </p:val>
                                        </p:tav>
                                      </p:tavLst>
                                    </p:anim>
                                    <p:animEffect transition="in" filter="fade">
                                      <p:cBhvr>
                                        <p:cTn id="19" dur="500"/>
                                        <p:tgtEl>
                                          <p:spTgt spid="13"/>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28" dur="500"/>
                                        <p:tgtEl>
                                          <p:spTgt spid="15">
                                            <p:graphicEl>
                                              <a:chart seriesIdx="-3" categoryIdx="-3" bldStep="gridLegend"/>
                                            </p:graphicEl>
                                          </p:spTgt>
                                        </p:tgtEl>
                                      </p:cBhvr>
                                    </p:animEffect>
                                  </p:childTnLst>
                                </p:cTn>
                              </p:par>
                            </p:childTnLst>
                          </p:cTn>
                        </p:par>
                        <p:par>
                          <p:cTn id="29" fill="hold">
                            <p:stCondLst>
                              <p:cond delay="0"/>
                            </p:stCondLst>
                            <p:childTnLst>
                              <p:par>
                                <p:cTn id="30" presetID="22" presetClass="entr" presetSubtype="4" fill="hold" grpId="0" nodeType="afterEffect">
                                  <p:stCondLst>
                                    <p:cond delay="0"/>
                                  </p:stCondLst>
                                  <p:childTnLst>
                                    <p:set>
                                      <p:cBhvr>
                                        <p:cTn id="31"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32" dur="500"/>
                                        <p:tgtEl>
                                          <p:spTgt spid="15">
                                            <p:graphicEl>
                                              <a:chart seriesIdx="-4" categoryIdx="0" bldStep="category"/>
                                            </p:graphicEl>
                                          </p:spTgt>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36" dur="500"/>
                                        <p:tgtEl>
                                          <p:spTgt spid="15">
                                            <p:graphicEl>
                                              <a:chart seriesIdx="-4" categoryIdx="1" bldStep="category"/>
                                            </p:graphicEl>
                                          </p:spTgt>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40" dur="500"/>
                                        <p:tgtEl>
                                          <p:spTgt spid="15">
                                            <p:graphicEl>
                                              <a:chart seriesIdx="-4" categoryIdx="2" bldStep="category"/>
                                            </p:graphicEl>
                                          </p:spTgt>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44" dur="500"/>
                                        <p:tgtEl>
                                          <p:spTgt spid="15">
                                            <p:graphicEl>
                                              <a:chart seriesIdx="-4" categoryIdx="3" bldStep="category"/>
                                            </p:graphicEl>
                                          </p:spTgt>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48" dur="500"/>
                                        <p:tgtEl>
                                          <p:spTgt spid="1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5" grpId="0" uiExpand="1">
        <p:bldSub>
          <a:bldChart bld="category"/>
        </p:bldSub>
      </p:bldGraphic>
      <p:bldP spid="8"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2767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75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endParaRPr kumimoji="0" lang="en-US" sz="1800" b="1" i="0" u="none" strike="noStrike" kern="0" cap="none" spc="0" normalizeH="0" baseline="0" noProof="0" dirty="0">
              <a:ln>
                <a:noFill/>
              </a:ln>
              <a:solidFill>
                <a:prstClr val="black">
                  <a:lumMod val="65000"/>
                  <a:lumOff val="35000"/>
                </a:prstClr>
              </a:solidFill>
              <a:effectLst/>
              <a:uLnTx/>
              <a:uFillTx/>
              <a:latin typeface="+mn-ea"/>
              <a:cs typeface="+mn-cs"/>
            </a:endParaRPr>
          </a:p>
          <a:p>
            <a:pPr marL="0" marR="0" lvl="0" indent="0" algn="ctr" defTabSz="17653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1</a:t>
            </a:r>
            <a:endParaRPr kumimoji="0" lang="en-US" sz="1800" b="0" i="0" u="none" strike="noStrike" kern="0" cap="none" spc="0" normalizeH="0" baseline="0" noProof="0" dirty="0">
              <a:ln>
                <a:noFill/>
              </a:ln>
              <a:solidFill>
                <a:prstClr val="black">
                  <a:lumMod val="65000"/>
                  <a:lumOff val="35000"/>
                </a:prstClr>
              </a:solidFill>
              <a:effectLst/>
              <a:uLnTx/>
              <a:uFillTx/>
              <a:latin typeface="+mn-ea"/>
              <a:cs typeface="+mn-cs"/>
            </a:endParaRPr>
          </a:p>
        </p:txBody>
      </p:sp>
      <p:sp>
        <p:nvSpPr>
          <p:cNvPr id="11" name="Arc 8"/>
          <p:cNvSpPr/>
          <p:nvPr/>
        </p:nvSpPr>
        <p:spPr>
          <a:xfrm>
            <a:off x="1276752" y="3457665"/>
            <a:ext cx="2861084" cy="2861084"/>
          </a:xfrm>
          <a:prstGeom prst="arc">
            <a:avLst>
              <a:gd name="adj1" fmla="val 16200000"/>
              <a:gd name="adj2" fmla="val 9217759"/>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2" name="Oval 11"/>
          <p:cNvSpPr/>
          <p:nvPr/>
        </p:nvSpPr>
        <p:spPr>
          <a:xfrm>
            <a:off x="12767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90</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endParaRPr kumimoji="0" lang="en-US" sz="1800" b="1" i="0" u="none" strike="noStrike" kern="0" cap="none" spc="0" normalizeH="0" baseline="0" noProof="0" dirty="0">
              <a:ln>
                <a:noFill/>
              </a:ln>
              <a:solidFill>
                <a:prstClr val="black">
                  <a:lumMod val="65000"/>
                  <a:lumOff val="35000"/>
                </a:prstClr>
              </a:solidFill>
              <a:effectLst/>
              <a:uLnTx/>
              <a:uFillTx/>
              <a:latin typeface="+mn-ea"/>
              <a:cs typeface="+mn-cs"/>
            </a:endParaRPr>
          </a:p>
          <a:p>
            <a:pPr lvl="0" algn="ctr" defTabSz="1765300">
              <a:defRPr/>
            </a:pPr>
            <a:r>
              <a:rPr lang="en-US" altLang="zh-CN" kern="0" dirty="0">
                <a:solidFill>
                  <a:prstClr val="black">
                    <a:lumMod val="65000"/>
                    <a:lumOff val="35000"/>
                  </a:prstClr>
                </a:solidFill>
                <a:latin typeface="+mn-ea"/>
              </a:rPr>
              <a:t>Object 3</a:t>
            </a:r>
            <a:endParaRPr lang="en-US" altLang="zh-CN" kern="0" dirty="0">
              <a:solidFill>
                <a:prstClr val="black">
                  <a:lumMod val="65000"/>
                  <a:lumOff val="35000"/>
                </a:prstClr>
              </a:solidFill>
              <a:latin typeface="+mn-ea"/>
            </a:endParaRPr>
          </a:p>
        </p:txBody>
      </p:sp>
      <p:sp>
        <p:nvSpPr>
          <p:cNvPr id="13" name="Arc 12"/>
          <p:cNvSpPr/>
          <p:nvPr/>
        </p:nvSpPr>
        <p:spPr>
          <a:xfrm>
            <a:off x="1276752" y="7791229"/>
            <a:ext cx="2861084" cy="2861084"/>
          </a:xfrm>
          <a:prstGeom prst="arc">
            <a:avLst>
              <a:gd name="adj1" fmla="val 16200000"/>
              <a:gd name="adj2" fmla="val 14025117"/>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4" name="Oval 14"/>
          <p:cNvSpPr/>
          <p:nvPr/>
        </p:nvSpPr>
        <p:spPr>
          <a:xfrm>
            <a:off x="122795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48</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endParaRPr kumimoji="0" lang="en-US" sz="1800" b="1" i="0" u="none" strike="noStrike" kern="0" cap="none" spc="0" normalizeH="0" baseline="0" noProof="0" dirty="0">
              <a:ln>
                <a:noFill/>
              </a:ln>
              <a:solidFill>
                <a:prstClr val="black">
                  <a:lumMod val="65000"/>
                  <a:lumOff val="35000"/>
                </a:prstClr>
              </a:solidFill>
              <a:effectLst/>
              <a:uLnTx/>
              <a:uFillTx/>
              <a:latin typeface="+mn-ea"/>
              <a:cs typeface="+mn-cs"/>
            </a:endParaRPr>
          </a:p>
          <a:p>
            <a:pPr marL="0" marR="0" lvl="0" indent="0" algn="ctr" defTabSz="17653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2</a:t>
            </a:r>
            <a:endParaRPr kumimoji="0" lang="en-US" sz="1800" b="0" i="0" u="none" strike="noStrike" kern="0" cap="none" spc="0" normalizeH="0" baseline="0" noProof="0" dirty="0">
              <a:ln>
                <a:noFill/>
              </a:ln>
              <a:solidFill>
                <a:prstClr val="black">
                  <a:lumMod val="65000"/>
                  <a:lumOff val="35000"/>
                </a:prstClr>
              </a:solidFill>
              <a:effectLst/>
              <a:uLnTx/>
              <a:uFillTx/>
              <a:latin typeface="+mn-ea"/>
              <a:cs typeface="+mn-cs"/>
            </a:endParaRPr>
          </a:p>
        </p:txBody>
      </p:sp>
      <p:sp>
        <p:nvSpPr>
          <p:cNvPr id="15" name="Arc 15"/>
          <p:cNvSpPr/>
          <p:nvPr/>
        </p:nvSpPr>
        <p:spPr>
          <a:xfrm>
            <a:off x="12279552" y="3457665"/>
            <a:ext cx="2861084" cy="2861084"/>
          </a:xfrm>
          <a:prstGeom prst="arc">
            <a:avLst>
              <a:gd name="adj1" fmla="val 16200000"/>
              <a:gd name="adj2" fmla="val 3146677"/>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Oval 17"/>
          <p:cNvSpPr/>
          <p:nvPr/>
        </p:nvSpPr>
        <p:spPr>
          <a:xfrm>
            <a:off x="122795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85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endParaRPr kumimoji="0" lang="en-US" sz="1800" b="1" i="0" u="none" strike="noStrike" kern="0" cap="none" spc="0" normalizeH="0" baseline="0" noProof="0" dirty="0">
              <a:ln>
                <a:noFill/>
              </a:ln>
              <a:solidFill>
                <a:prstClr val="black">
                  <a:lumMod val="65000"/>
                  <a:lumOff val="35000"/>
                </a:prstClr>
              </a:solidFill>
              <a:effectLst/>
              <a:uLnTx/>
              <a:uFillTx/>
              <a:latin typeface="+mn-ea"/>
              <a:cs typeface="+mn-cs"/>
            </a:endParaRPr>
          </a:p>
          <a:p>
            <a:pPr lvl="0" algn="ctr" defTabSz="1765300">
              <a:defRPr/>
            </a:pPr>
            <a:r>
              <a:rPr lang="en-US" altLang="zh-CN" kern="0" dirty="0">
                <a:solidFill>
                  <a:prstClr val="black">
                    <a:lumMod val="65000"/>
                    <a:lumOff val="35000"/>
                  </a:prstClr>
                </a:solidFill>
                <a:latin typeface="+mn-ea"/>
              </a:rPr>
              <a:t>Object 4</a:t>
            </a:r>
            <a:endParaRPr lang="en-US" altLang="zh-CN" kern="0" dirty="0">
              <a:solidFill>
                <a:prstClr val="black">
                  <a:lumMod val="65000"/>
                  <a:lumOff val="35000"/>
                </a:prstClr>
              </a:solidFill>
              <a:latin typeface="+mn-ea"/>
            </a:endParaRPr>
          </a:p>
        </p:txBody>
      </p:sp>
      <p:sp>
        <p:nvSpPr>
          <p:cNvPr id="17" name="Arc 18"/>
          <p:cNvSpPr/>
          <p:nvPr/>
        </p:nvSpPr>
        <p:spPr>
          <a:xfrm>
            <a:off x="12279552" y="7791229"/>
            <a:ext cx="2861084" cy="2861084"/>
          </a:xfrm>
          <a:prstGeom prst="arc">
            <a:avLst>
              <a:gd name="adj1" fmla="val 16200000"/>
              <a:gd name="adj2" fmla="val 12542703"/>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9"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endParaRPr lang="en-US" altLang="zh-CN" dirty="0">
              <a:solidFill>
                <a:prstClr val="black">
                  <a:lumMod val="65000"/>
                  <a:lumOff val="35000"/>
                </a:prstClr>
              </a:solidFill>
              <a:latin typeface="+mj-ea"/>
              <a:ea typeface="+mj-ea"/>
              <a:cs typeface="Open Sans Light" panose="020B0306030504020204" pitchFamily="34" charset="0"/>
            </a:endParaRPr>
          </a:p>
        </p:txBody>
      </p:sp>
      <p:sp>
        <p:nvSpPr>
          <p:cNvPr id="20" name="MH_Entry_1">
            <a:hlinkClick r:id="rId1" action="ppaction://hlinksldjump"/>
          </p:cNvPr>
          <p:cNvSpPr>
            <a:spLocks noChangeArrowheads="1"/>
          </p:cNvSpPr>
          <p:nvPr>
            <p:custDataLst>
              <p:tags r:id="rId2"/>
            </p:custDataLst>
          </p:nvPr>
        </p:nvSpPr>
        <p:spPr bwMode="auto">
          <a:xfrm>
            <a:off x="4390457"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4390457"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
        <p:nvSpPr>
          <p:cNvPr id="22" name="MH_Entry_1">
            <a:hlinkClick r:id="rId1" action="ppaction://hlinksldjump"/>
          </p:cNvPr>
          <p:cNvSpPr>
            <a:spLocks noChangeArrowheads="1"/>
          </p:cNvSpPr>
          <p:nvPr>
            <p:custDataLst>
              <p:tags r:id="rId3"/>
            </p:custDataLst>
          </p:nvPr>
        </p:nvSpPr>
        <p:spPr bwMode="auto">
          <a:xfrm>
            <a:off x="15417045"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15417045"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
        <p:nvSpPr>
          <p:cNvPr id="24" name="MH_Entry_1">
            <a:hlinkClick r:id="rId1" action="ppaction://hlinksldjump"/>
          </p:cNvPr>
          <p:cNvSpPr>
            <a:spLocks noChangeArrowheads="1"/>
          </p:cNvSpPr>
          <p:nvPr>
            <p:custDataLst>
              <p:tags r:id="rId4"/>
            </p:custDataLst>
          </p:nvPr>
        </p:nvSpPr>
        <p:spPr bwMode="auto">
          <a:xfrm>
            <a:off x="154170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154170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
        <p:nvSpPr>
          <p:cNvPr id="26" name="MH_Entry_1">
            <a:hlinkClick r:id="rId1" action="ppaction://hlinksldjump"/>
          </p:cNvPr>
          <p:cNvSpPr>
            <a:spLocks noChangeArrowheads="1"/>
          </p:cNvSpPr>
          <p:nvPr>
            <p:custDataLst>
              <p:tags r:id="rId5"/>
            </p:custDataLst>
          </p:nvPr>
        </p:nvSpPr>
        <p:spPr bwMode="auto">
          <a:xfrm>
            <a:off x="44142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44142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rgbClr val="959595"/>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1000">
        <p15:prstTrans prst="drape"/>
      </p:transition>
    </mc:Choice>
    <mc:Fallback>
      <p:transition spd="slow" advClick="0"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1" action="ppaction://hlinksldjump"/>
          </p:cNvPr>
          <p:cNvSpPr>
            <a:spLocks noChangeArrowheads="1"/>
          </p:cNvSpPr>
          <p:nvPr>
            <p:custDataLst>
              <p:tags r:id="rId2"/>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04</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3000">
        <p14:flip dir="r"/>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7665" r="48746"/>
          <a:stretch>
            <a:fillRect/>
          </a:stretch>
        </p:blipFill>
        <p:spPr>
          <a:xfrm>
            <a:off x="-1361" y="0"/>
            <a:ext cx="9965736" cy="12801600"/>
          </a:xfrm>
          <a:prstGeom prst="rect">
            <a:avLst/>
          </a:prstGeom>
        </p:spPr>
      </p:pic>
      <p:sp>
        <p:nvSpPr>
          <p:cNvPr id="4" name="矩形 3"/>
          <p:cNvSpPr/>
          <p:nvPr/>
        </p:nvSpPr>
        <p:spPr>
          <a:xfrm>
            <a:off x="11849101" y="3907810"/>
            <a:ext cx="10078508" cy="2492990"/>
          </a:xfrm>
          <a:prstGeom prst="rect">
            <a:avLst/>
          </a:prstGeom>
        </p:spPr>
        <p:txBody>
          <a:bodyPr wrap="square">
            <a:spAutoFit/>
          </a:bodyPr>
          <a:lstStyle/>
          <a:p>
            <a:pPr algn="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endParaRPr lang="en-US" altLang="zh-CN" sz="2400" dirty="0">
              <a:solidFill>
                <a:srgbClr val="959595"/>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0604555" y="3655012"/>
            <a:ext cx="1323053"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12048681" y="525776"/>
            <a:ext cx="9878927" cy="1413219"/>
            <a:chOff x="12048681" y="525776"/>
            <a:chExt cx="9878927" cy="1413219"/>
          </a:xfrm>
        </p:grpSpPr>
        <p:sp>
          <p:nvSpPr>
            <p:cNvPr id="6" name="TextBox 13"/>
            <p:cNvSpPr txBox="1"/>
            <p:nvPr/>
          </p:nvSpPr>
          <p:spPr>
            <a:xfrm>
              <a:off x="13259813" y="525776"/>
              <a:ext cx="8667795" cy="988347"/>
            </a:xfrm>
            <a:prstGeom prst="rect">
              <a:avLst/>
            </a:prstGeom>
            <a:noFill/>
          </p:spPr>
          <p:txBody>
            <a:bodyPr wrap="square" rtlCol="0">
              <a:spAutoFit/>
            </a:bodyPr>
            <a:lstStyle/>
            <a:p>
              <a:pPr algn="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7" name="Rectangle 14"/>
            <p:cNvSpPr/>
            <p:nvPr/>
          </p:nvSpPr>
          <p:spPr>
            <a:xfrm>
              <a:off x="12048681" y="1480087"/>
              <a:ext cx="9878927" cy="458908"/>
            </a:xfrm>
            <a:prstGeom prst="rect">
              <a:avLst/>
            </a:prstGeom>
          </p:spPr>
          <p:txBody>
            <a:bodyPr wrap="square">
              <a:spAutoFit/>
            </a:bodyPr>
            <a:lstStyle/>
            <a:p>
              <a:pPr algn="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endParaRPr lang="en-US" altLang="zh-CN" dirty="0">
                <a:solidFill>
                  <a:prstClr val="black">
                    <a:lumMod val="65000"/>
                    <a:lumOff val="35000"/>
                  </a:prstClr>
                </a:solidFill>
                <a:latin typeface="+mj-ea"/>
                <a:ea typeface="+mj-ea"/>
                <a:cs typeface="Open Sans Light" panose="020B0306030504020204" pitchFamily="34" charset="0"/>
              </a:endParaRPr>
            </a:p>
          </p:txBody>
        </p:sp>
      </p:grpSp>
      <p:graphicFrame>
        <p:nvGraphicFramePr>
          <p:cNvPr id="10" name="图表 9"/>
          <p:cNvGraphicFramePr/>
          <p:nvPr/>
        </p:nvGraphicFramePr>
        <p:xfrm>
          <a:off x="12048681" y="7391400"/>
          <a:ext cx="9878928" cy="4165600"/>
        </p:xfrm>
        <a:graphic>
          <a:graphicData uri="http://schemas.openxmlformats.org/drawingml/2006/chart">
            <c:chart xmlns:c="http://schemas.openxmlformats.org/drawingml/2006/chart" xmlns:r="http://schemas.openxmlformats.org/officeDocument/2006/relationships" r:id="rId1"/>
          </a:graphicData>
        </a:graphic>
      </p:graphicFrame>
      <p:grpSp>
        <p:nvGrpSpPr>
          <p:cNvPr id="3" name="组合 2"/>
          <p:cNvGrpSpPr/>
          <p:nvPr/>
        </p:nvGrpSpPr>
        <p:grpSpPr>
          <a:xfrm>
            <a:off x="9964377" y="0"/>
            <a:ext cx="1465623" cy="12801600"/>
            <a:chOff x="9964377" y="0"/>
            <a:chExt cx="1465623" cy="12801600"/>
          </a:xfrm>
        </p:grpSpPr>
        <p:sp>
          <p:nvSpPr>
            <p:cNvPr id="12" name="矩形 11"/>
            <p:cNvSpPr/>
            <p:nvPr/>
          </p:nvSpPr>
          <p:spPr>
            <a:xfrm>
              <a:off x="9964377"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13" name="文本框 12"/>
            <p:cNvSpPr txBox="1"/>
            <p:nvPr/>
          </p:nvSpPr>
          <p:spPr>
            <a:xfrm>
              <a:off x="10466355" y="1586693"/>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cSld>
  <p:clrMapOvr>
    <a:masterClrMapping/>
  </p:clrMapOvr>
  <p:transition spd="slow" advClick="0" advTm="6000">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
                                            <p:tgtEl>
                                              <p:spTgt spid="4"/>
                                            </p:tgtEl>
                                          </p:cBhvr>
                                        </p:animEffect>
                                      </p:childTnLst>
                                    </p:cTn>
                                  </p:par>
                                  <p:par>
                                    <p:cTn id="20" presetID="22" presetClass="entr" presetSubtype="2"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26" dur="750"/>
                                            <p:tgtEl>
                                              <p:spTgt spid="10">
                                                <p:graphicEl>
                                                  <a:chart seriesIdx="-3" categoryIdx="-3" bldStep="gridLegend"/>
                                                </p:graphicEl>
                                              </p:spTgt>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30" dur="750"/>
                                            <p:tgtEl>
                                              <p:spTgt spid="10">
                                                <p:graphicEl>
                                                  <a:chart seriesIdx="0" categoryIdx="-4" bldStep="series"/>
                                                </p:graphicEl>
                                              </p:spTgt>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34" dur="750"/>
                                            <p:tgtEl>
                                              <p:spTgt spid="10">
                                                <p:graphicEl>
                                                  <a:chart seriesIdx="1" categoryIdx="-4" bldStep="series"/>
                                                </p:graphic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8" dur="75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 grpId="0" uiExpand="1">
            <p:bldSub>
              <a:bldChart bld="series"/>
            </p:bldSub>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
                                            <p:tgtEl>
                                              <p:spTgt spid="4"/>
                                            </p:tgtEl>
                                          </p:cBhvr>
                                        </p:animEffect>
                                      </p:childTnLst>
                                    </p:cTn>
                                  </p:par>
                                  <p:par>
                                    <p:cTn id="20" presetID="22" presetClass="entr" presetSubtype="2"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26" dur="750"/>
                                            <p:tgtEl>
                                              <p:spTgt spid="10">
                                                <p:graphicEl>
                                                  <a:chart seriesIdx="-3" categoryIdx="-3" bldStep="gridLegend"/>
                                                </p:graphicEl>
                                              </p:spTgt>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30" dur="750"/>
                                            <p:tgtEl>
                                              <p:spTgt spid="10">
                                                <p:graphicEl>
                                                  <a:chart seriesIdx="0" categoryIdx="-4" bldStep="series"/>
                                                </p:graphicEl>
                                              </p:spTgt>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34" dur="750"/>
                                            <p:tgtEl>
                                              <p:spTgt spid="10">
                                                <p:graphicEl>
                                                  <a:chart seriesIdx="1" categoryIdx="-4" bldStep="series"/>
                                                </p:graphic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8" dur="75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 grpId="0" uiExpand="1">
            <p:bldSub>
              <a:bldChart bld="series"/>
            </p:bldSub>
          </p:bldGraphic>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35"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endParaRPr lang="en-US" altLang="zh-CN" dirty="0">
              <a:solidFill>
                <a:prstClr val="black">
                  <a:lumMod val="65000"/>
                  <a:lumOff val="35000"/>
                </a:prstClr>
              </a:solidFill>
              <a:latin typeface="+mj-ea"/>
              <a:ea typeface="+mj-ea"/>
              <a:cs typeface="Open Sans Light" panose="020B0306030504020204" pitchFamily="34" charset="0"/>
            </a:endParaRPr>
          </a:p>
        </p:txBody>
      </p:sp>
      <p:grpSp>
        <p:nvGrpSpPr>
          <p:cNvPr id="2" name="组合 1"/>
          <p:cNvGrpSpPr/>
          <p:nvPr/>
        </p:nvGrpSpPr>
        <p:grpSpPr>
          <a:xfrm>
            <a:off x="1371600" y="3070245"/>
            <a:ext cx="4572001" cy="8229600"/>
            <a:chOff x="1371600" y="3070245"/>
            <a:chExt cx="4572001" cy="8229600"/>
          </a:xfrm>
        </p:grpSpPr>
        <p:sp>
          <p:nvSpPr>
            <p:cNvPr id="22" name="Rounded Rectangle 3"/>
            <p:cNvSpPr/>
            <p:nvPr/>
          </p:nvSpPr>
          <p:spPr>
            <a:xfrm>
              <a:off x="1371600"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5" name="Shape 2498"/>
            <p:cNvSpPr/>
            <p:nvPr/>
          </p:nvSpPr>
          <p:spPr>
            <a:xfrm>
              <a:off x="3293011" y="4983962"/>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cxnSp>
          <p:nvCxnSpPr>
            <p:cNvPr id="37" name="直接连接符 36"/>
            <p:cNvCxnSpPr/>
            <p:nvPr/>
          </p:nvCxnSpPr>
          <p:spPr>
            <a:xfrm>
              <a:off x="2075688"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7" name="MH_Entry_1">
              <a:hlinkClick r:id="rId1" action="ppaction://hlinksldjump"/>
            </p:cNvPr>
            <p:cNvSpPr>
              <a:spLocks noChangeArrowheads="1"/>
            </p:cNvSpPr>
            <p:nvPr>
              <p:custDataLst>
                <p:tags r:id="rId2"/>
              </p:custDataLst>
            </p:nvPr>
          </p:nvSpPr>
          <p:spPr bwMode="auto">
            <a:xfrm>
              <a:off x="1371602"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椭圆 48"/>
            <p:cNvSpPr/>
            <p:nvPr/>
          </p:nvSpPr>
          <p:spPr>
            <a:xfrm>
              <a:off x="2871216"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58010"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6" name="Rounded Rectangle 3"/>
            <p:cNvSpPr/>
            <p:nvPr/>
          </p:nvSpPr>
          <p:spPr>
            <a:xfrm>
              <a:off x="1540097"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3" name="组合 2"/>
          <p:cNvGrpSpPr/>
          <p:nvPr/>
        </p:nvGrpSpPr>
        <p:grpSpPr>
          <a:xfrm>
            <a:off x="6543575" y="3070245"/>
            <a:ext cx="4572000" cy="8229600"/>
            <a:chOff x="6543575" y="3070245"/>
            <a:chExt cx="4572000" cy="8229600"/>
          </a:xfrm>
        </p:grpSpPr>
        <p:sp>
          <p:nvSpPr>
            <p:cNvPr id="26" name="Rounded Rectangle 12"/>
            <p:cNvSpPr/>
            <p:nvPr/>
          </p:nvSpPr>
          <p:spPr>
            <a:xfrm>
              <a:off x="6543575" y="3070245"/>
              <a:ext cx="4572000" cy="8229600"/>
            </a:xfrm>
            <a:prstGeom prst="roundRect">
              <a:avLst>
                <a:gd name="adj" fmla="val 0"/>
              </a:avLst>
            </a:prstGeom>
            <a:solidFill>
              <a:srgbClr val="0F85F1"/>
            </a:solidFill>
            <a:ln w="12700" cap="flat" cmpd="sng" algn="ctr">
              <a:solidFill>
                <a:srgbClr val="F8FAFB">
                  <a:lumMod val="90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9" name="Shape 2532"/>
            <p:cNvSpPr/>
            <p:nvPr/>
          </p:nvSpPr>
          <p:spPr>
            <a:xfrm>
              <a:off x="8464986" y="4851394"/>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cxnSp>
          <p:nvCxnSpPr>
            <p:cNvPr id="40" name="直接连接符 39"/>
            <p:cNvCxnSpPr/>
            <p:nvPr/>
          </p:nvCxnSpPr>
          <p:spPr>
            <a:xfrm>
              <a:off x="7383381" y="6733532"/>
              <a:ext cx="3163824" cy="0"/>
            </a:xfrm>
            <a:prstGeom prst="line">
              <a:avLst/>
            </a:prstGeom>
            <a:ln>
              <a:solidFill>
                <a:srgbClr val="323B43"/>
              </a:solidFill>
            </a:ln>
          </p:spPr>
          <p:style>
            <a:lnRef idx="1">
              <a:schemeClr val="accent1"/>
            </a:lnRef>
            <a:fillRef idx="0">
              <a:schemeClr val="accent1"/>
            </a:fillRef>
            <a:effectRef idx="0">
              <a:schemeClr val="accent1"/>
            </a:effectRef>
            <a:fontRef idx="minor">
              <a:schemeClr val="tx1"/>
            </a:fontRef>
          </p:style>
        </p:cxnSp>
        <p:sp>
          <p:nvSpPr>
            <p:cNvPr id="41" name="MH_Entry_1">
              <a:hlinkClick r:id="rId1" action="ppaction://hlinksldjump"/>
            </p:cNvPr>
            <p:cNvSpPr>
              <a:spLocks noChangeArrowheads="1"/>
            </p:cNvSpPr>
            <p:nvPr>
              <p:custDataLst>
                <p:tags r:id="rId3"/>
              </p:custDataLst>
            </p:nvPr>
          </p:nvSpPr>
          <p:spPr bwMode="auto">
            <a:xfrm>
              <a:off x="6543575"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6729984"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4" name="椭圆 53"/>
            <p:cNvSpPr/>
            <p:nvPr/>
          </p:nvSpPr>
          <p:spPr>
            <a:xfrm>
              <a:off x="8043190" y="4491152"/>
              <a:ext cx="1572768" cy="1572768"/>
            </a:xfrm>
            <a:prstGeom prst="ellipse">
              <a:avLst/>
            </a:prstGeom>
            <a:noFill/>
            <a:ln>
              <a:solidFill>
                <a:srgbClr val="323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ed Rectangle 3"/>
            <p:cNvSpPr/>
            <p:nvPr/>
          </p:nvSpPr>
          <p:spPr>
            <a:xfrm>
              <a:off x="6690630" y="3209429"/>
              <a:ext cx="4275112" cy="7951232"/>
            </a:xfrm>
            <a:prstGeom prst="roundRect">
              <a:avLst>
                <a:gd name="adj" fmla="val 0"/>
              </a:avLst>
            </a:prstGeom>
            <a:noFill/>
            <a:ln w="12700" cap="flat" cmpd="sng" algn="ctr">
              <a:solidFill>
                <a:srgbClr val="323B43"/>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4" name="组合 3"/>
          <p:cNvGrpSpPr/>
          <p:nvPr/>
        </p:nvGrpSpPr>
        <p:grpSpPr>
          <a:xfrm>
            <a:off x="11715550" y="3070245"/>
            <a:ext cx="4572000" cy="8229600"/>
            <a:chOff x="11715550" y="3070245"/>
            <a:chExt cx="4572000" cy="8229600"/>
          </a:xfrm>
        </p:grpSpPr>
        <p:sp>
          <p:nvSpPr>
            <p:cNvPr id="30" name="Rounded Rectangle 16"/>
            <p:cNvSpPr/>
            <p:nvPr/>
          </p:nvSpPr>
          <p:spPr>
            <a:xfrm>
              <a:off x="11715550"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33" name="Shape 2539"/>
            <p:cNvSpPr/>
            <p:nvPr/>
          </p:nvSpPr>
          <p:spPr>
            <a:xfrm>
              <a:off x="13636961" y="4851394"/>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cxnSp>
          <p:nvCxnSpPr>
            <p:cNvPr id="38" name="直接连接符 37"/>
            <p:cNvCxnSpPr/>
            <p:nvPr/>
          </p:nvCxnSpPr>
          <p:spPr>
            <a:xfrm>
              <a:off x="12555356"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3" name="MH_Entry_1">
              <a:hlinkClick r:id="rId1" action="ppaction://hlinksldjump"/>
            </p:cNvPr>
            <p:cNvSpPr>
              <a:spLocks noChangeArrowheads="1"/>
            </p:cNvSpPr>
            <p:nvPr>
              <p:custDataLst>
                <p:tags r:id="rId4"/>
              </p:custDataLst>
            </p:nvPr>
          </p:nvSpPr>
          <p:spPr bwMode="auto">
            <a:xfrm>
              <a:off x="11715551"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矩形 43"/>
            <p:cNvSpPr/>
            <p:nvPr/>
          </p:nvSpPr>
          <p:spPr>
            <a:xfrm>
              <a:off x="11901960"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0" name="椭圆 49"/>
            <p:cNvSpPr/>
            <p:nvPr/>
          </p:nvSpPr>
          <p:spPr>
            <a:xfrm>
              <a:off x="13215166"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ed Rectangle 3"/>
            <p:cNvSpPr/>
            <p:nvPr/>
          </p:nvSpPr>
          <p:spPr>
            <a:xfrm>
              <a:off x="11841163"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5" name="组合 4"/>
          <p:cNvGrpSpPr/>
          <p:nvPr/>
        </p:nvGrpSpPr>
        <p:grpSpPr>
          <a:xfrm>
            <a:off x="16887526" y="3070245"/>
            <a:ext cx="4572000" cy="8229600"/>
            <a:chOff x="16887526" y="3070245"/>
            <a:chExt cx="4572000" cy="8229600"/>
          </a:xfrm>
        </p:grpSpPr>
        <p:sp>
          <p:nvSpPr>
            <p:cNvPr id="18" name="Rounded Rectangle 19"/>
            <p:cNvSpPr/>
            <p:nvPr/>
          </p:nvSpPr>
          <p:spPr>
            <a:xfrm>
              <a:off x="16887526"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1" name="Shape 2485"/>
            <p:cNvSpPr/>
            <p:nvPr/>
          </p:nvSpPr>
          <p:spPr>
            <a:xfrm>
              <a:off x="18808937" y="4895342"/>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bg1"/>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cxnSp>
          <p:nvCxnSpPr>
            <p:cNvPr id="39" name="直接连接符 38"/>
            <p:cNvCxnSpPr/>
            <p:nvPr/>
          </p:nvCxnSpPr>
          <p:spPr>
            <a:xfrm>
              <a:off x="17727332"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5" name="MH_Entry_1">
              <a:hlinkClick r:id="rId1" action="ppaction://hlinksldjump"/>
            </p:cNvPr>
            <p:cNvSpPr>
              <a:spLocks noChangeArrowheads="1"/>
            </p:cNvSpPr>
            <p:nvPr>
              <p:custDataLst>
                <p:tags r:id="rId5"/>
              </p:custDataLst>
            </p:nvPr>
          </p:nvSpPr>
          <p:spPr bwMode="auto">
            <a:xfrm>
              <a:off x="16887527"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矩形 45"/>
            <p:cNvSpPr/>
            <p:nvPr/>
          </p:nvSpPr>
          <p:spPr>
            <a:xfrm>
              <a:off x="17073936"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3" name="椭圆 52"/>
            <p:cNvSpPr/>
            <p:nvPr/>
          </p:nvSpPr>
          <p:spPr>
            <a:xfrm>
              <a:off x="18387142"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ounded Rectangle 3"/>
            <p:cNvSpPr/>
            <p:nvPr/>
          </p:nvSpPr>
          <p:spPr>
            <a:xfrm>
              <a:off x="16991696"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schemeClr val="bg1"/>
                </a:solidFill>
                <a:effectLst/>
                <a:uLnTx/>
                <a:uFillTx/>
                <a:latin typeface="Arial" panose="020B0604020202020204"/>
                <a:ea typeface="+mn-ea"/>
                <a:cs typeface="+mn-cs"/>
              </a:endParaRPr>
            </a:p>
          </p:txBody>
        </p:sp>
      </p:grpSp>
    </p:spTree>
  </p:cSld>
  <p:clrMapOvr>
    <a:masterClrMapping/>
  </p:clrMapOvr>
  <p:transition spd="slow" advClick="0"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14:bounceEnd="50000">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14:bounceEnd="50000">
                                          <p:cBhvr additive="base">
                                            <p:cTn id="1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3054131">
            <a:off x="6157040" y="6795894"/>
            <a:ext cx="4381869" cy="43818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9" name="矩形 8"/>
          <p:cNvSpPr/>
          <p:nvPr/>
        </p:nvSpPr>
        <p:spPr>
          <a:xfrm rot="19300278" flipH="1">
            <a:off x="9054261" y="1645043"/>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2" name="矩形 1"/>
          <p:cNvSpPr/>
          <p:nvPr/>
        </p:nvSpPr>
        <p:spPr>
          <a:xfrm>
            <a:off x="9567491" y="7122985"/>
            <a:ext cx="12635656" cy="1717008"/>
          </a:xfrm>
          <a:prstGeom prst="rect">
            <a:avLst/>
          </a:prstGeom>
          <a:effectLst>
            <a:outerShdw blurRad="63500" sx="102000" sy="102000" algn="ctr" rotWithShape="0">
              <a:prstClr val="black">
                <a:alpha val="40000"/>
              </a:prstClr>
            </a:outerShdw>
          </a:effectLst>
        </p:spPr>
        <p:txBody>
          <a:bodyPr wrap="square">
            <a:spAutoFit/>
          </a:bodyPr>
          <a:lstStyle/>
          <a:p>
            <a:pPr algn="r">
              <a:lnSpc>
                <a:spcPct val="150000"/>
              </a:lnSpc>
            </a:pPr>
            <a:r>
              <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THANKS FOR </a:t>
            </a:r>
            <a:r>
              <a:rPr lang="en-US" altLang="zh-CN" sz="80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WATCHING</a:t>
            </a:r>
            <a:endPar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9567494"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572823" y="9133664"/>
            <a:ext cx="12630324" cy="580608"/>
          </a:xfrm>
          <a:prstGeom prst="rect">
            <a:avLst/>
          </a:prstGeom>
          <a:noFill/>
        </p:spPr>
        <p:txBody>
          <a:bodyPr wrap="square" lIns="0" rIns="0" rtlCol="0">
            <a:spAutoFit/>
          </a:bodyPr>
          <a:lstStyle/>
          <a:p>
            <a:pPr algn="r"/>
            <a:r>
              <a:rPr lang="en-US" altLang="zh-CN" sz="3175" dirty="0">
                <a:solidFill>
                  <a:schemeClr val="bg1"/>
                </a:solidFill>
                <a:latin typeface="微软雅黑 Light" panose="020B0502040204020203" pitchFamily="34" charset="-122"/>
                <a:ea typeface="微软雅黑 Light" panose="020B0502040204020203" pitchFamily="34" charset="-122"/>
              </a:rPr>
              <a:t>PowerPoint Template Designed By Mr. </a:t>
            </a:r>
            <a:r>
              <a:rPr lang="en-US" altLang="zh-CN" sz="3175" dirty="0" err="1">
                <a:solidFill>
                  <a:schemeClr val="bg1"/>
                </a:solidFill>
                <a:latin typeface="微软雅黑 Light" panose="020B0502040204020203" pitchFamily="34" charset="-122"/>
                <a:ea typeface="微软雅黑 Light" panose="020B0502040204020203" pitchFamily="34" charset="-122"/>
              </a:rPr>
              <a:t>Cai</a:t>
            </a:r>
            <a:r>
              <a:rPr lang="en-US" altLang="zh-CN" sz="3175" dirty="0">
                <a:solidFill>
                  <a:schemeClr val="bg1"/>
                </a:solidFill>
                <a:latin typeface="微软雅黑 Light" panose="020B0502040204020203" pitchFamily="34" charset="-122"/>
                <a:ea typeface="微软雅黑 Light" panose="020B0502040204020203" pitchFamily="34" charset="-122"/>
              </a:rPr>
              <a:t> with Microsoft office 2016</a:t>
            </a:r>
            <a:endParaRPr lang="zh-CN" altLang="en-US" sz="3175"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1" action="ppaction://hlinksldjump"/>
          </p:cNvPr>
          <p:cNvSpPr>
            <a:spLocks noChangeArrowheads="1"/>
          </p:cNvSpPr>
          <p:nvPr>
            <p:custDataLst>
              <p:tags r:id="rId2"/>
            </p:custDataLst>
          </p:nvPr>
        </p:nvSpPr>
        <p:spPr bwMode="auto">
          <a:xfrm>
            <a:off x="10488930" y="4577080"/>
            <a:ext cx="11243945" cy="114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ASDAN</a:t>
            </a: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模拟商业竞拍交易大赛</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后台</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01</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3000">
        <p14:flip dir="r"/>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0220959" y="1108923"/>
            <a:ext cx="24180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后台架构</a:t>
            </a:r>
            <a:endParaRPr lang="zh-CN" altLang="en-US" sz="4400" dirty="0">
              <a:solidFill>
                <a:schemeClr val="tx1">
                  <a:lumMod val="65000"/>
                  <a:lumOff val="35000"/>
                </a:schemeClr>
              </a:solidFill>
            </a:endParaRPr>
          </a:p>
        </p:txBody>
      </p:sp>
      <p:sp>
        <p:nvSpPr>
          <p:cNvPr id="85" name="矩形 84"/>
          <p:cNvSpPr/>
          <p:nvPr/>
        </p:nvSpPr>
        <p:spPr>
          <a:xfrm>
            <a:off x="2579188" y="1877007"/>
            <a:ext cx="17701624" cy="607695"/>
          </a:xfrm>
          <a:prstGeom prst="rect">
            <a:avLst/>
          </a:prstGeom>
        </p:spPr>
        <p:txBody>
          <a:bodyPr wrap="square">
            <a:spAutoFit/>
          </a:bodyPr>
          <a:lstStyle/>
          <a:p>
            <a:pPr algn="ctr">
              <a:lnSpc>
                <a:spcPct val="120000"/>
              </a:lnSpc>
            </a:pPr>
            <a:r>
              <a:rPr lang="zh-CN" sz="2800" dirty="0">
                <a:solidFill>
                  <a:schemeClr val="bg1">
                    <a:lumMod val="50000"/>
                  </a:schemeClr>
                </a:solidFill>
                <a:latin typeface="微软雅黑" panose="020B0503020204020204" pitchFamily="34" charset="-122"/>
                <a:ea typeface="微软雅黑" panose="020B0503020204020204" pitchFamily="34" charset="-122"/>
              </a:rPr>
              <a:t>描述</a:t>
            </a:r>
            <a:endParaRPr lang="zh-CN" sz="28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3" name="图片 42" descr="架构图"/>
          <p:cNvPicPr>
            <a:picLocks noChangeAspect="1"/>
          </p:cNvPicPr>
          <p:nvPr/>
        </p:nvPicPr>
        <p:blipFill>
          <a:blip r:embed="rId1"/>
          <a:stretch>
            <a:fillRect/>
          </a:stretch>
        </p:blipFill>
        <p:spPr>
          <a:xfrm>
            <a:off x="4506595" y="2750185"/>
            <a:ext cx="14143990" cy="9142730"/>
          </a:xfrm>
          <a:prstGeom prst="rect">
            <a:avLst/>
          </a:prstGeom>
        </p:spPr>
      </p:pic>
      <p:sp>
        <p:nvSpPr>
          <p:cNvPr id="44" name="矩形 43"/>
          <p:cNvSpPr/>
          <p:nvPr/>
        </p:nvSpPr>
        <p:spPr>
          <a:xfrm>
            <a:off x="3260090" y="5370830"/>
            <a:ext cx="16750665" cy="7048500"/>
          </a:xfrm>
          <a:prstGeom prst="rect">
            <a:avLst/>
          </a:prstGeom>
          <a:noFill/>
          <a:ln w="63500" cmpd="sng">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图表 80"/>
          <p:cNvGraphicFramePr/>
          <p:nvPr/>
        </p:nvGraphicFramePr>
        <p:xfrm>
          <a:off x="12237041" y="4330715"/>
          <a:ext cx="9612881" cy="6843253"/>
        </p:xfrm>
        <a:graphic>
          <a:graphicData uri="http://schemas.openxmlformats.org/drawingml/2006/chart">
            <c:chart xmlns:c="http://schemas.openxmlformats.org/drawingml/2006/chart" xmlns:r="http://schemas.openxmlformats.org/officeDocument/2006/relationships" r:id="rId1"/>
          </a:graphicData>
        </a:graphic>
      </p:graphicFrame>
      <p:grpSp>
        <p:nvGrpSpPr>
          <p:cNvPr id="38" name="组合 37"/>
          <p:cNvGrpSpPr/>
          <p:nvPr/>
        </p:nvGrpSpPr>
        <p:grpSpPr>
          <a:xfrm>
            <a:off x="1635910" y="4330715"/>
            <a:ext cx="8860640" cy="7476957"/>
            <a:chOff x="1635910" y="4330715"/>
            <a:chExt cx="8860640" cy="7476957"/>
          </a:xfrm>
        </p:grpSpPr>
        <p:grpSp>
          <p:nvGrpSpPr>
            <p:cNvPr id="2" name="Group 2"/>
            <p:cNvGrpSpPr/>
            <p:nvPr/>
          </p:nvGrpSpPr>
          <p:grpSpPr bwMode="auto">
            <a:xfrm>
              <a:off x="1635910" y="4330715"/>
              <a:ext cx="8860640" cy="6843253"/>
              <a:chOff x="1156" y="890"/>
              <a:chExt cx="3311" cy="2721"/>
            </a:xfrm>
            <a:solidFill>
              <a:srgbClr val="BCD9E3"/>
            </a:solidFill>
          </p:grpSpPr>
          <p:sp>
            <p:nvSpPr>
              <p:cNvPr id="3" name="Freeform 3"/>
              <p:cNvSpPr/>
              <p:nvPr/>
            </p:nvSpPr>
            <p:spPr bwMode="auto">
              <a:xfrm>
                <a:off x="3717" y="890"/>
                <a:ext cx="750" cy="666"/>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Freeform 4"/>
              <p:cNvSpPr/>
              <p:nvPr/>
            </p:nvSpPr>
            <p:spPr bwMode="auto">
              <a:xfrm>
                <a:off x="2527" y="923"/>
                <a:ext cx="1458" cy="1284"/>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Freeform 5"/>
              <p:cNvSpPr/>
              <p:nvPr/>
            </p:nvSpPr>
            <p:spPr bwMode="auto">
              <a:xfrm>
                <a:off x="1156" y="1279"/>
                <a:ext cx="1324" cy="982"/>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Freeform 6"/>
              <p:cNvSpPr/>
              <p:nvPr/>
            </p:nvSpPr>
            <p:spPr bwMode="auto">
              <a:xfrm>
                <a:off x="3749" y="1638"/>
                <a:ext cx="376" cy="358"/>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7"/>
              <p:cNvSpPr/>
              <p:nvPr/>
            </p:nvSpPr>
            <p:spPr bwMode="auto">
              <a:xfrm>
                <a:off x="3840" y="1436"/>
                <a:ext cx="548" cy="365"/>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
              <p:cNvSpPr/>
              <p:nvPr/>
            </p:nvSpPr>
            <p:spPr bwMode="auto">
              <a:xfrm>
                <a:off x="2480" y="2805"/>
                <a:ext cx="597" cy="606"/>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p:cNvSpPr/>
              <p:nvPr/>
            </p:nvSpPr>
            <p:spPr bwMode="auto">
              <a:xfrm>
                <a:off x="3571" y="2679"/>
                <a:ext cx="311" cy="424"/>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10"/>
              <p:cNvSpPr/>
              <p:nvPr/>
            </p:nvSpPr>
            <p:spPr bwMode="auto">
              <a:xfrm>
                <a:off x="2896" y="2803"/>
                <a:ext cx="414" cy="341"/>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1"/>
              <p:cNvSpPr/>
              <p:nvPr/>
            </p:nvSpPr>
            <p:spPr bwMode="auto">
              <a:xfrm>
                <a:off x="2499" y="2443"/>
                <a:ext cx="813" cy="601"/>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2"/>
              <p:cNvSpPr/>
              <p:nvPr/>
            </p:nvSpPr>
            <p:spPr bwMode="auto">
              <a:xfrm>
                <a:off x="1312" y="2214"/>
                <a:ext cx="1282" cy="678"/>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3"/>
              <p:cNvSpPr/>
              <p:nvPr/>
            </p:nvSpPr>
            <p:spPr bwMode="auto">
              <a:xfrm>
                <a:off x="3304" y="2249"/>
                <a:ext cx="399" cy="342"/>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14"/>
              <p:cNvSpPr/>
              <p:nvPr/>
            </p:nvSpPr>
            <p:spPr bwMode="auto">
              <a:xfrm>
                <a:off x="2021" y="2043"/>
                <a:ext cx="830" cy="57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15"/>
              <p:cNvSpPr/>
              <p:nvPr/>
            </p:nvSpPr>
            <p:spPr bwMode="auto">
              <a:xfrm>
                <a:off x="2944" y="2058"/>
                <a:ext cx="171" cy="299"/>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16"/>
              <p:cNvSpPr/>
              <p:nvPr/>
            </p:nvSpPr>
            <p:spPr bwMode="auto">
              <a:xfrm>
                <a:off x="3464" y="1762"/>
                <a:ext cx="351" cy="49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7"/>
              <p:cNvSpPr/>
              <p:nvPr/>
            </p:nvSpPr>
            <p:spPr bwMode="auto">
              <a:xfrm>
                <a:off x="3648" y="1936"/>
                <a:ext cx="72" cy="11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8"/>
              <p:cNvSpPr/>
              <p:nvPr/>
            </p:nvSpPr>
            <p:spPr bwMode="auto">
              <a:xfrm>
                <a:off x="3563" y="1886"/>
                <a:ext cx="114" cy="115"/>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19"/>
              <p:cNvSpPr/>
              <p:nvPr/>
            </p:nvSpPr>
            <p:spPr bwMode="auto">
              <a:xfrm>
                <a:off x="3293" y="1933"/>
                <a:ext cx="222" cy="452"/>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20"/>
              <p:cNvSpPr/>
              <p:nvPr/>
            </p:nvSpPr>
            <p:spPr bwMode="auto">
              <a:xfrm>
                <a:off x="3649" y="1944"/>
                <a:ext cx="26" cy="37"/>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21"/>
              <p:cNvSpPr/>
              <p:nvPr/>
            </p:nvSpPr>
            <p:spPr bwMode="auto">
              <a:xfrm>
                <a:off x="3631" y="3255"/>
                <a:ext cx="50" cy="3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22"/>
              <p:cNvSpPr/>
              <p:nvPr/>
            </p:nvSpPr>
            <p:spPr bwMode="auto">
              <a:xfrm>
                <a:off x="3341" y="3034"/>
                <a:ext cx="503" cy="407"/>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23"/>
              <p:cNvSpPr/>
              <p:nvPr/>
            </p:nvSpPr>
            <p:spPr bwMode="auto">
              <a:xfrm>
                <a:off x="2965" y="2991"/>
                <a:ext cx="518" cy="36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24"/>
              <p:cNvSpPr/>
              <p:nvPr/>
            </p:nvSpPr>
            <p:spPr bwMode="auto">
              <a:xfrm>
                <a:off x="3251" y="2720"/>
                <a:ext cx="359" cy="392"/>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25"/>
              <p:cNvSpPr/>
              <p:nvPr/>
            </p:nvSpPr>
            <p:spPr bwMode="auto">
              <a:xfrm>
                <a:off x="3209" y="2488"/>
                <a:ext cx="505" cy="309"/>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6"/>
              <p:cNvSpPr/>
              <p:nvPr/>
            </p:nvSpPr>
            <p:spPr bwMode="auto">
              <a:xfrm>
                <a:off x="3277" y="3465"/>
                <a:ext cx="163" cy="146"/>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7"/>
              <p:cNvSpPr>
                <a:spLocks noChangeArrowheads="1"/>
              </p:cNvSpPr>
              <p:nvPr/>
            </p:nvSpPr>
            <p:spPr bwMode="auto">
              <a:xfrm>
                <a:off x="3856" y="2531"/>
                <a:ext cx="42" cy="41"/>
              </a:xfrm>
              <a:prstGeom prst="ellipse">
                <a:avLst/>
              </a:prstGeom>
              <a:grp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28"/>
              <p:cNvSpPr/>
              <p:nvPr/>
            </p:nvSpPr>
            <p:spPr bwMode="auto">
              <a:xfrm>
                <a:off x="2302" y="1811"/>
                <a:ext cx="893" cy="747"/>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9"/>
              <p:cNvSpPr/>
              <p:nvPr/>
            </p:nvSpPr>
            <p:spPr bwMode="auto">
              <a:xfrm>
                <a:off x="3021" y="2028"/>
                <a:ext cx="334" cy="572"/>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30"/>
              <p:cNvSpPr/>
              <p:nvPr/>
            </p:nvSpPr>
            <p:spPr bwMode="auto">
              <a:xfrm>
                <a:off x="3607" y="2351"/>
                <a:ext cx="311" cy="367"/>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31"/>
              <p:cNvSpPr/>
              <p:nvPr/>
            </p:nvSpPr>
            <p:spPr bwMode="auto">
              <a:xfrm>
                <a:off x="3682" y="2297"/>
                <a:ext cx="368" cy="286"/>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32"/>
              <p:cNvSpPr/>
              <p:nvPr/>
            </p:nvSpPr>
            <p:spPr bwMode="auto">
              <a:xfrm>
                <a:off x="4009" y="2528"/>
                <a:ext cx="52" cy="54"/>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Freeform 33"/>
              <p:cNvSpPr/>
              <p:nvPr/>
            </p:nvSpPr>
            <p:spPr bwMode="auto">
              <a:xfrm>
                <a:off x="3744" y="2793"/>
                <a:ext cx="284" cy="347"/>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4"/>
              <p:cNvSpPr/>
              <p:nvPr/>
            </p:nvSpPr>
            <p:spPr bwMode="auto">
              <a:xfrm>
                <a:off x="3833" y="2553"/>
                <a:ext cx="249" cy="285"/>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35" name="Freeform 35"/>
              <p:cNvSpPr/>
              <p:nvPr/>
            </p:nvSpPr>
            <p:spPr bwMode="auto">
              <a:xfrm>
                <a:off x="4057" y="3012"/>
                <a:ext cx="106" cy="210"/>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36"/>
              <p:cNvSpPr/>
              <p:nvPr/>
            </p:nvSpPr>
            <p:spPr bwMode="auto">
              <a:xfrm>
                <a:off x="3580" y="2077"/>
                <a:ext cx="436" cy="28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7"/>
              <p:cNvSpPr>
                <a:spLocks noChangeAspect="1"/>
              </p:cNvSpPr>
              <p:nvPr/>
            </p:nvSpPr>
            <p:spPr bwMode="auto">
              <a:xfrm>
                <a:off x="2970" y="2565"/>
                <a:ext cx="343" cy="308"/>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9" name="矩形 38"/>
            <p:cNvSpPr/>
            <p:nvPr/>
          </p:nvSpPr>
          <p:spPr>
            <a:xfrm>
              <a:off x="4248150" y="11470477"/>
              <a:ext cx="364675" cy="274279"/>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4701785" y="11470477"/>
              <a:ext cx="364675" cy="274279"/>
            </a:xfrm>
            <a:prstGeom prst="rect">
              <a:avLst/>
            </a:prstGeom>
            <a:solidFill>
              <a:srgbClr val="3D9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矩形 40"/>
            <p:cNvSpPr/>
            <p:nvPr/>
          </p:nvSpPr>
          <p:spPr>
            <a:xfrm>
              <a:off x="5155420" y="11470477"/>
              <a:ext cx="364675" cy="274279"/>
            </a:xfrm>
            <a:prstGeom prst="rect">
              <a:avLst/>
            </a:prstGeom>
            <a:solidFill>
              <a:srgbClr val="64AD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矩形 41"/>
            <p:cNvSpPr/>
            <p:nvPr/>
          </p:nvSpPr>
          <p:spPr>
            <a:xfrm>
              <a:off x="5609055" y="11470477"/>
              <a:ext cx="364675" cy="274279"/>
            </a:xfrm>
            <a:prstGeom prst="rect">
              <a:avLst/>
            </a:prstGeom>
            <a:solidFill>
              <a:srgbClr val="86BA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文本框 81"/>
            <p:cNvSpPr txBox="1"/>
            <p:nvPr/>
          </p:nvSpPr>
          <p:spPr>
            <a:xfrm>
              <a:off x="1635910" y="11407562"/>
              <a:ext cx="2612240" cy="400110"/>
            </a:xfrm>
            <a:prstGeom prst="rect">
              <a:avLst/>
            </a:prstGeom>
            <a:noFill/>
          </p:spPr>
          <p:txBody>
            <a:bodyPr wrap="square" rtlCol="0">
              <a:spAutoFit/>
            </a:bodyPr>
            <a:lstStyle/>
            <a:p>
              <a:r>
                <a:rPr lang="en-US" altLang="zh-CN" sz="2000" dirty="0"/>
                <a:t>Search index : high</a:t>
              </a:r>
              <a:endParaRPr lang="en-US" altLang="zh-CN" sz="2000" dirty="0"/>
            </a:p>
          </p:txBody>
        </p:sp>
        <p:sp>
          <p:nvSpPr>
            <p:cNvPr id="83" name="文本框 82"/>
            <p:cNvSpPr txBox="1"/>
            <p:nvPr/>
          </p:nvSpPr>
          <p:spPr>
            <a:xfrm>
              <a:off x="6063800" y="11407562"/>
              <a:ext cx="927550" cy="400110"/>
            </a:xfrm>
            <a:prstGeom prst="rect">
              <a:avLst/>
            </a:prstGeom>
            <a:noFill/>
          </p:spPr>
          <p:txBody>
            <a:bodyPr wrap="square" rtlCol="0">
              <a:spAutoFit/>
            </a:bodyPr>
            <a:lstStyle/>
            <a:p>
              <a:r>
                <a:rPr lang="en-US" altLang="zh-CN" sz="2000" dirty="0"/>
                <a:t>low</a:t>
              </a:r>
              <a:endParaRPr lang="en-US" altLang="zh-CN" sz="2000" dirty="0"/>
            </a:p>
          </p:txBody>
        </p:sp>
      </p:grpSp>
      <p:sp>
        <p:nvSpPr>
          <p:cNvPr id="84" name="矩形 83"/>
          <p:cNvSpPr/>
          <p:nvPr/>
        </p:nvSpPr>
        <p:spPr>
          <a:xfrm>
            <a:off x="9300209" y="1108923"/>
            <a:ext cx="42595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后台代码 覆盖率</a:t>
            </a:r>
            <a:endParaRPr lang="zh-CN" altLang="en-US" sz="4400" dirty="0">
              <a:solidFill>
                <a:schemeClr val="tx1">
                  <a:lumMod val="65000"/>
                  <a:lumOff val="35000"/>
                </a:schemeClr>
              </a:solidFill>
            </a:endParaRPr>
          </a:p>
        </p:txBody>
      </p:sp>
      <p:sp>
        <p:nvSpPr>
          <p:cNvPr id="85" name="矩形 84"/>
          <p:cNvSpPr/>
          <p:nvPr/>
        </p:nvSpPr>
        <p:spPr>
          <a:xfrm>
            <a:off x="2579188" y="2142437"/>
            <a:ext cx="17701624" cy="607695"/>
          </a:xfrm>
          <a:prstGeom prst="rect">
            <a:avLst/>
          </a:prstGeom>
        </p:spPr>
        <p:txBody>
          <a:bodyPr wrap="square">
            <a:spAutoFit/>
          </a:bodyPr>
          <a:lstStyle/>
          <a:p>
            <a:pPr algn="ctr">
              <a:lnSpc>
                <a:spcPct val="120000"/>
              </a:lnSpc>
            </a:pPr>
            <a:r>
              <a:rPr lang="zh-CN" sz="2800" dirty="0">
                <a:solidFill>
                  <a:schemeClr val="bg1">
                    <a:lumMod val="50000"/>
                  </a:schemeClr>
                </a:solidFill>
                <a:latin typeface="微软雅黑" panose="020B0503020204020204" pitchFamily="34" charset="-122"/>
                <a:ea typeface="微软雅黑" panose="020B0503020204020204" pitchFamily="34" charset="-122"/>
              </a:rPr>
              <a:t>实现了</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的覆盖率，以保障后台代码的准确性。</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4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14:presetBounceEnd="50000">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14:bounceEnd="50000">
                                          <p:cBhvr additive="base">
                                            <p:cTn id="12"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0" fill="hold"/>
                                            <p:tgtEl>
                                              <p:spTgt spid="38"/>
                                            </p:tgtEl>
                                            <p:attrNameLst>
                                              <p:attrName>ppt_x</p:attrName>
                                            </p:attrNameLst>
                                          </p:cBhvr>
                                          <p:tavLst>
                                            <p:tav tm="0">
                                              <p:val>
                                                <p:strVal val="#ppt_x"/>
                                              </p:val>
                                            </p:tav>
                                            <p:tav tm="100000">
                                              <p:val>
                                                <p:strVal val="#ppt_x"/>
                                              </p:val>
                                            </p:tav>
                                          </p:tavLst>
                                        </p:anim>
                                        <p:anim calcmode="lin" valueType="num">
                                          <p:cBhvr additive="base">
                                            <p:cTn id="13"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1" action="ppaction://hlinksldjump"/>
          </p:cNvPr>
          <p:cNvSpPr>
            <a:spLocks noChangeArrowheads="1"/>
          </p:cNvSpPr>
          <p:nvPr>
            <p:custDataLst>
              <p:tags r:id="rId2"/>
            </p:custDataLst>
          </p:nvPr>
        </p:nvSpPr>
        <p:spPr bwMode="auto">
          <a:xfrm>
            <a:off x="8275320" y="4576445"/>
            <a:ext cx="13451840" cy="114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ASDAN</a:t>
            </a: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模拟商业竞拍交易大赛</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管理员端</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02</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3000">
        <p14:flip dir="r"/>
      </p:transition>
    </mc:Choice>
    <mc:Fallback>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Box 13"/>
          <p:cNvSpPr txBox="1"/>
          <p:nvPr/>
        </p:nvSpPr>
        <p:spPr>
          <a:xfrm>
            <a:off x="1276752" y="525776"/>
            <a:ext cx="8667795" cy="1106805"/>
          </a:xfrm>
          <a:prstGeom prst="rect">
            <a:avLst/>
          </a:prstGeom>
          <a:noFill/>
        </p:spPr>
        <p:txBody>
          <a:bodyPr wrap="square" rtlCol="0">
            <a:spAutoFit/>
          </a:bodyPr>
          <a:lstStyle/>
          <a:p>
            <a:pPr algn="l" defTabSz="1765300">
              <a:lnSpc>
                <a:spcPct val="150000"/>
              </a:lnSpc>
            </a:pPr>
            <a:r>
              <a:rPr lang="zh-CN" altLang="en-US" sz="4400" b="1" dirty="0">
                <a:solidFill>
                  <a:prstClr val="black">
                    <a:lumMod val="65000"/>
                    <a:lumOff val="35000"/>
                  </a:prstClr>
                </a:solidFill>
                <a:latin typeface="+mj-ea"/>
                <a:ea typeface="+mj-ea"/>
              </a:rPr>
              <a:t>管理比赛</a:t>
            </a:r>
            <a:endParaRPr lang="zh-CN" altLang="en-US" sz="4400" b="1" dirty="0">
              <a:solidFill>
                <a:prstClr val="black">
                  <a:lumMod val="65000"/>
                  <a:lumOff val="35000"/>
                </a:prstClr>
              </a:solidFill>
              <a:latin typeface="+mj-ea"/>
              <a:ea typeface="+mj-ea"/>
            </a:endParaRPr>
          </a:p>
        </p:txBody>
      </p:sp>
      <p:pic>
        <p:nvPicPr>
          <p:cNvPr id="3" name="图片 2"/>
          <p:cNvPicPr>
            <a:picLocks noChangeAspect="1"/>
          </p:cNvPicPr>
          <p:nvPr/>
        </p:nvPicPr>
        <p:blipFill>
          <a:blip r:embed="rId1"/>
          <a:stretch>
            <a:fillRect/>
          </a:stretch>
        </p:blipFill>
        <p:spPr>
          <a:xfrm>
            <a:off x="1276985" y="1998345"/>
            <a:ext cx="20119975" cy="8757285"/>
          </a:xfrm>
          <a:prstGeom prst="rect">
            <a:avLst/>
          </a:prstGeom>
        </p:spPr>
      </p:pic>
    </p:spTree>
  </p:cSld>
  <p:clrMapOvr>
    <a:masterClrMapping/>
  </p:clrMapOvr>
  <p:transition spd="slow" advClick="0"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algn="l" defTabSz="1765300">
              <a:lnSpc>
                <a:spcPct val="150000"/>
              </a:lnSpc>
            </a:pPr>
            <a:r>
              <a:rPr lang="zh-CN" altLang="en-US" sz="4400" b="1" dirty="0">
                <a:solidFill>
                  <a:prstClr val="black">
                    <a:lumMod val="65000"/>
                    <a:lumOff val="35000"/>
                  </a:prstClr>
                </a:solidFill>
                <a:latin typeface="+mj-ea"/>
                <a:ea typeface="+mj-ea"/>
              </a:rPr>
              <a:t>控制比赛流程</a:t>
            </a:r>
            <a:endParaRPr lang="zh-CN" altLang="en-US" sz="4400" b="1" dirty="0">
              <a:solidFill>
                <a:prstClr val="black">
                  <a:lumMod val="65000"/>
                  <a:lumOff val="35000"/>
                </a:prstClr>
              </a:solidFill>
              <a:latin typeface="+mj-ea"/>
              <a:ea typeface="+mj-ea"/>
            </a:endParaRP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prstClr val="black">
                    <a:lumMod val="65000"/>
                    <a:lumOff val="35000"/>
                  </a:prstClr>
                </a:solidFill>
                <a:latin typeface="+mj-ea"/>
                <a:ea typeface="+mj-ea"/>
              </a:rPr>
              <a:t>大屏幕展示</a:t>
            </a:r>
            <a:endParaRPr lang="zh-CN" altLang="en-US" sz="4400" b="1" dirty="0">
              <a:solidFill>
                <a:srgbClr val="00A8A7"/>
              </a:solidFill>
              <a:latin typeface="+mj-ea"/>
              <a:ea typeface="+mj-ea"/>
            </a:endParaRP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endPar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ndParaRP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endParaRPr lang="en-US" altLang="zh-CN" sz="2400" dirty="0">
              <a:solidFill>
                <a:srgbClr val="0F85F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tags/tag1.xml><?xml version="1.0" encoding="utf-8"?>
<p:tagLst xmlns:p="http://schemas.openxmlformats.org/presentationml/2006/main">
  <p:tag name="MH" val="20160403161633"/>
  <p:tag name="MH_LIBRARY" val="CONTENTS"/>
  <p:tag name="MH_TYPE" val="ENTRY"/>
  <p:tag name="ID" val="547141"/>
  <p:tag name="MH_ORDER" val="1"/>
</p:tagLst>
</file>

<file path=ppt/tags/tag10.xml><?xml version="1.0" encoding="utf-8"?>
<p:tagLst xmlns:p="http://schemas.openxmlformats.org/presentationml/2006/main">
  <p:tag name="MH" val="20160403161633"/>
  <p:tag name="MH_LIBRARY" val="CONTENTS"/>
  <p:tag name="MH_TYPE" val="ENTRY"/>
  <p:tag name="ID" val="547141"/>
  <p:tag name="MH_ORDER" val="1"/>
</p:tagLst>
</file>

<file path=ppt/tags/tag11.xml><?xml version="1.0" encoding="utf-8"?>
<p:tagLst xmlns:p="http://schemas.openxmlformats.org/presentationml/2006/main">
  <p:tag name="MH" val="20160403161633"/>
  <p:tag name="MH_LIBRARY" val="CONTENTS"/>
  <p:tag name="MH_TYPE" val="ENTRY"/>
  <p:tag name="ID" val="547141"/>
  <p:tag name="MH_ORDER" val="1"/>
</p:tagLst>
</file>

<file path=ppt/tags/tag12.xml><?xml version="1.0" encoding="utf-8"?>
<p:tagLst xmlns:p="http://schemas.openxmlformats.org/presentationml/2006/main">
  <p:tag name="MH" val="20160403161633"/>
  <p:tag name="MH_LIBRARY" val="CONTENTS"/>
  <p:tag name="MH_TYPE" val="ENTRY"/>
  <p:tag name="ID" val="547141"/>
  <p:tag name="MH_ORDER" val="1"/>
</p:tagLst>
</file>

<file path=ppt/tags/tag13.xml><?xml version="1.0" encoding="utf-8"?>
<p:tagLst xmlns:p="http://schemas.openxmlformats.org/presentationml/2006/main">
  <p:tag name="MH" val="20160403161633"/>
  <p:tag name="MH_LIBRARY" val="CONTENTS"/>
  <p:tag name="MH_TYPE" val="ENTRY"/>
  <p:tag name="ID" val="547141"/>
  <p:tag name="MH_ORDER" val="1"/>
</p:tagLst>
</file>

<file path=ppt/tags/tag14.xml><?xml version="1.0" encoding="utf-8"?>
<p:tagLst xmlns:p="http://schemas.openxmlformats.org/presentationml/2006/main">
  <p:tag name="MH" val="20160403161633"/>
  <p:tag name="MH_LIBRARY" val="CONTENTS"/>
  <p:tag name="MH_TYPE" val="ENTRY"/>
  <p:tag name="ID" val="547141"/>
  <p:tag name="MH_ORDER" val="1"/>
</p:tagLst>
</file>

<file path=ppt/tags/tag15.xml><?xml version="1.0" encoding="utf-8"?>
<p:tagLst xmlns:p="http://schemas.openxmlformats.org/presentationml/2006/main">
  <p:tag name="MH" val="20160403161633"/>
  <p:tag name="MH_LIBRARY" val="CONTENTS"/>
  <p:tag name="MH_TYPE" val="ENTRY"/>
  <p:tag name="ID" val="547141"/>
  <p:tag name="MH_ORDER" val="1"/>
</p:tagLst>
</file>

<file path=ppt/tags/tag16.xml><?xml version="1.0" encoding="utf-8"?>
<p:tagLst xmlns:p="http://schemas.openxmlformats.org/presentationml/2006/main">
  <p:tag name="MH" val="20160403161633"/>
  <p:tag name="MH_LIBRARY" val="CONTENTS"/>
  <p:tag name="MH_TYPE" val="ENTRY"/>
  <p:tag name="ID" val="547141"/>
  <p:tag name="MH_ORDER" val="1"/>
</p:tagLst>
</file>

<file path=ppt/tags/tag17.xml><?xml version="1.0" encoding="utf-8"?>
<p:tagLst xmlns:p="http://schemas.openxmlformats.org/presentationml/2006/main">
  <p:tag name="MH" val="20160403161633"/>
  <p:tag name="MH_LIBRARY" val="CONTENTS"/>
  <p:tag name="MH_TYPE" val="ENTRY"/>
  <p:tag name="ID" val="547141"/>
  <p:tag name="MH_ORDER" val="1"/>
</p:tagLst>
</file>

<file path=ppt/tags/tag18.xml><?xml version="1.0" encoding="utf-8"?>
<p:tagLst xmlns:p="http://schemas.openxmlformats.org/presentationml/2006/main">
  <p:tag name="MH" val="20160403161633"/>
  <p:tag name="MH_LIBRARY" val="CONTENTS"/>
  <p:tag name="MH_TYPE" val="ENTRY"/>
  <p:tag name="ID" val="547141"/>
  <p:tag name="MH_ORDER" val="1"/>
</p:tagLst>
</file>

<file path=ppt/tags/tag19.xml><?xml version="1.0" encoding="utf-8"?>
<p:tagLst xmlns:p="http://schemas.openxmlformats.org/presentationml/2006/main">
  <p:tag name="MH" val="20160403161633"/>
  <p:tag name="MH_LIBRARY" val="CONTENTS"/>
  <p:tag name="MH_TYPE" val="ENTRY"/>
  <p:tag name="ID" val="547141"/>
  <p:tag name="MH_ORDER" val="1"/>
</p:tagLst>
</file>

<file path=ppt/tags/tag2.xml><?xml version="1.0" encoding="utf-8"?>
<p:tagLst xmlns:p="http://schemas.openxmlformats.org/presentationml/2006/main">
  <p:tag name="MH" val="20160403161633"/>
  <p:tag name="MH_LIBRARY" val="CONTENTS"/>
  <p:tag name="MH_TYPE" val="ENTRY"/>
  <p:tag name="ID" val="547141"/>
  <p:tag name="MH_ORDER" val="1"/>
</p:tagLst>
</file>

<file path=ppt/tags/tag20.xml><?xml version="1.0" encoding="utf-8"?>
<p:tagLst xmlns:p="http://schemas.openxmlformats.org/presentationml/2006/main">
  <p:tag name="MH" val="20160403161633"/>
  <p:tag name="MH_LIBRARY" val="CONTENTS"/>
  <p:tag name="MH_TYPE" val="ENTRY"/>
  <p:tag name="ID" val="547141"/>
  <p:tag name="MH_ORDER" val="1"/>
</p:tagLst>
</file>

<file path=ppt/tags/tag21.xml><?xml version="1.0" encoding="utf-8"?>
<p:tagLst xmlns:p="http://schemas.openxmlformats.org/presentationml/2006/main">
  <p:tag name="MH" val="20160403161633"/>
  <p:tag name="MH_LIBRARY" val="CONTENTS"/>
  <p:tag name="MH_TYPE" val="ENTRY"/>
  <p:tag name="ID" val="547141"/>
  <p:tag name="MH_ORDER" val="1"/>
</p:tagLst>
</file>

<file path=ppt/tags/tag22.xml><?xml version="1.0" encoding="utf-8"?>
<p:tagLst xmlns:p="http://schemas.openxmlformats.org/presentationml/2006/main">
  <p:tag name="MH" val="20160403161633"/>
  <p:tag name="MH_LIBRARY" val="CONTENTS"/>
  <p:tag name="MH_TYPE" val="ENTRY"/>
  <p:tag name="ID" val="547141"/>
  <p:tag name="MH_ORDER" val="1"/>
</p:tagLst>
</file>

<file path=ppt/tags/tag3.xml><?xml version="1.0" encoding="utf-8"?>
<p:tagLst xmlns:p="http://schemas.openxmlformats.org/presentationml/2006/main">
  <p:tag name="MH" val="20160403161633"/>
  <p:tag name="MH_LIBRARY" val="CONTENTS"/>
  <p:tag name="MH_TYPE" val="ENTRY"/>
  <p:tag name="ID" val="547141"/>
  <p:tag name="MH_ORDER" val="1"/>
</p:tagLst>
</file>

<file path=ppt/tags/tag4.xml><?xml version="1.0" encoding="utf-8"?>
<p:tagLst xmlns:p="http://schemas.openxmlformats.org/presentationml/2006/main">
  <p:tag name="MH" val="20160403161633"/>
  <p:tag name="MH_LIBRARY" val="CONTENTS"/>
  <p:tag name="MH_TYPE" val="ENTRY"/>
  <p:tag name="ID" val="547141"/>
  <p:tag name="MH_ORDER" val="1"/>
</p:tagLst>
</file>

<file path=ppt/tags/tag5.xml><?xml version="1.0" encoding="utf-8"?>
<p:tagLst xmlns:p="http://schemas.openxmlformats.org/presentationml/2006/main">
  <p:tag name="MH" val="20160403161633"/>
  <p:tag name="MH_LIBRARY" val="CONTENTS"/>
  <p:tag name="MH_TYPE" val="ENTRY"/>
  <p:tag name="ID" val="547141"/>
  <p:tag name="MH_ORDER" val="1"/>
</p:tagLst>
</file>

<file path=ppt/tags/tag6.xml><?xml version="1.0" encoding="utf-8"?>
<p:tagLst xmlns:p="http://schemas.openxmlformats.org/presentationml/2006/main">
  <p:tag name="MH" val="20160403161633"/>
  <p:tag name="MH_LIBRARY" val="CONTENTS"/>
  <p:tag name="MH_TYPE" val="ENTRY"/>
  <p:tag name="ID" val="547141"/>
  <p:tag name="MH_ORDER" val="1"/>
</p:tagLst>
</file>

<file path=ppt/tags/tag7.xml><?xml version="1.0" encoding="utf-8"?>
<p:tagLst xmlns:p="http://schemas.openxmlformats.org/presentationml/2006/main">
  <p:tag name="MH" val="20160403161633"/>
  <p:tag name="MH_LIBRARY" val="CONTENTS"/>
  <p:tag name="MH_TYPE" val="ENTRY"/>
  <p:tag name="ID" val="547141"/>
  <p:tag name="MH_ORDER" val="1"/>
</p:tagLst>
</file>

<file path=ppt/tags/tag8.xml><?xml version="1.0" encoding="utf-8"?>
<p:tagLst xmlns:p="http://schemas.openxmlformats.org/presentationml/2006/main">
  <p:tag name="MH" val="20160403161633"/>
  <p:tag name="MH_LIBRARY" val="CONTENTS"/>
  <p:tag name="MH_TYPE" val="ENTRY"/>
  <p:tag name="ID" val="547141"/>
  <p:tag name="MH_ORDER" val="1"/>
</p:tagLst>
</file>

<file path=ppt/tags/tag9.xml><?xml version="1.0" encoding="utf-8"?>
<p:tagLst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F85F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8455</Words>
  <Application>WPS 演示</Application>
  <PresentationFormat>自定义</PresentationFormat>
  <Paragraphs>291</Paragraphs>
  <Slides>27</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vt:lpstr>
      <vt:lpstr>宋体</vt:lpstr>
      <vt:lpstr>Wingdings</vt:lpstr>
      <vt:lpstr>Helvetica</vt:lpstr>
      <vt:lpstr>微软雅黑</vt:lpstr>
      <vt:lpstr>微软雅黑 Light</vt:lpstr>
      <vt:lpstr>Impact</vt:lpstr>
      <vt:lpstr>Calibri</vt:lpstr>
      <vt:lpstr>Calibri</vt:lpstr>
      <vt:lpstr>Gill Sans</vt:lpstr>
      <vt:lpstr>Arial</vt:lpstr>
      <vt:lpstr>Arial Unicode MS</vt:lpstr>
      <vt:lpstr>Open Sans Light</vt:lpstr>
      <vt:lpstr>Gill Sans MT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蔡先森</dc:creator>
  <cp:lastModifiedBy>tjut</cp:lastModifiedBy>
  <cp:revision>103</cp:revision>
  <dcterms:created xsi:type="dcterms:W3CDTF">2016-04-01T16:17:00Z</dcterms:created>
  <dcterms:modified xsi:type="dcterms:W3CDTF">2017-11-30T16:48:56Z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